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20A9-FCF0-4DEC-9076-D9C71FB7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6DE4-C72A-44AB-828A-05AB73E1D8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31" y="254875"/>
            <a:ext cx="9476190" cy="42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00" y="167400"/>
            <a:ext cx="8714286" cy="41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3886" y="477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cluster is created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190" y="403285"/>
            <a:ext cx="8647619" cy="46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785" y="204233"/>
            <a:ext cx="8819048" cy="498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889" y="5779716"/>
            <a:ext cx="732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&gt;&gt; Then it is pushed to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dockerhub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 using the command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381" y="146640"/>
            <a:ext cx="8695238" cy="48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745" y="53779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Thus the image named assignment4 is successfully pushed to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dockerhub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619" y="765764"/>
            <a:ext cx="8704762" cy="48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5327" y="639725"/>
            <a:ext cx="730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&gt;&gt; Pulled an image from docker hug and ran in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dockerplaygound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237" y="1292687"/>
            <a:ext cx="8809524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3673" y="238036"/>
            <a:ext cx="10861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2. Create a docker file for the job portal application and deploy it in Docker desktop application </a:t>
            </a:r>
            <a:endParaRPr lang="en-US" sz="1800" b="1" dirty="0">
              <a:solidFill>
                <a:srgbClr val="000000"/>
              </a:solidFill>
              <a:effectLst/>
              <a:latin typeface="Calibri-Bold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Docker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73" y="884367"/>
            <a:ext cx="8952381" cy="2038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8857" y="2922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Thus docker file is created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3" y="3291794"/>
            <a:ext cx="8774911" cy="3152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532" y="188541"/>
            <a:ext cx="9127581" cy="3860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1771" y="4182461"/>
            <a:ext cx="89843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-Bold"/>
              </a:rPr>
              <a:t>3.Create a IBM container registry and deploy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-Bold"/>
              </a:rPr>
              <a:t>helloworld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-Bold"/>
              </a:rPr>
              <a:t> app </a:t>
            </a:r>
            <a:endParaRPr lang="en-US" sz="2400" b="1" dirty="0">
              <a:solidFill>
                <a:srgbClr val="000000"/>
              </a:solidFill>
              <a:effectLst/>
              <a:latin typeface="Calibri-Bold"/>
            </a:endParaRPr>
          </a:p>
          <a:p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Container registry created using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 </a:t>
            </a:r>
            <a:endParaRPr lang="en-US" sz="1800" b="1" dirty="0">
              <a:solidFill>
                <a:srgbClr val="000000"/>
              </a:solidFill>
              <a:effectLst/>
              <a:latin typeface="Calibri-Bold"/>
            </a:endParaRPr>
          </a:p>
          <a:p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 docker tag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-Bold"/>
              </a:rPr>
              <a:t>sanoferrasheed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/ibmassign4deploy:latest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icr.io/ibmassign4namespace/ibmassign4repo:latest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&gt; docker push icr.io/ibmassign4namespace/ibmassign4repo:latest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942" y="157191"/>
            <a:ext cx="8742857" cy="40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00" y="464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Thus, images in container registry are listed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846" y="239780"/>
            <a:ext cx="8761905" cy="472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847" y="5328921"/>
            <a:ext cx="9896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alibri-Bold"/>
              </a:rPr>
              <a:t>4.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Create a Kubernetes cluster in IBM cloud and deploy hello world image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-Bold"/>
              </a:rPr>
              <a:t>or job portal image and also expose the same app to run in node port</a:t>
            </a:r>
            <a:r>
              <a:rPr lang="en-US" sz="1400" b="1" dirty="0">
                <a:solidFill>
                  <a:srgbClr val="000000"/>
                </a:solidFill>
                <a:effectLst/>
                <a:latin typeface="Calibri-Bold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Presentation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Calibri-Bold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2</cp:revision>
  <dcterms:created xsi:type="dcterms:W3CDTF">2022-11-18T11:21:00Z</dcterms:created>
  <dcterms:modified xsi:type="dcterms:W3CDTF">2022-11-18T12:16:00Z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D85D58CFE91D4C9F904C68AA30DCD2AD</vt:lpwstr>
  </property>
  <property fmtid="{D5CDD505-2E9C-101B-9397-08002B2CF9AE}" pid="3" name="KSOProductBuildVer">
    <vt:lpwstr>1033-11.2.0.11210</vt:lpwstr>
  </property>
</Properties>
</file>