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D708-9FFD-BC05-A8D7-1E8A73B0D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602F-0CD3-907B-F7AE-7417FE54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9633-221C-E866-0158-58CCA314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0059-756B-502F-4563-27691FB2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C318-F1AB-1AD3-4376-9A850863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410A-4B00-7045-1264-442C69CE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38BC7-C63A-F04E-E165-AA45B88E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A4AE-BD90-C67F-1BA8-F032480E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A561-E30B-B665-A328-0723EC12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7B52-2195-1032-4DA4-9C6D6E8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389DA-9AB6-DEDA-EBFD-0E2BEAE38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6CBA5-C925-1E6B-1DD8-5BCA16A6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23F2-84DF-99FD-E94B-6530C1CD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28AC-4293-5D11-6AE6-59584093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236A-C80F-0545-A955-F9E15951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08C5-A077-3A5D-B0F8-430B359E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5032-29F4-4E22-9BEB-08611C65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677F-81C8-48CA-8D0E-0A3ED0BB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49F6-8D41-E377-C7E1-6E20CF40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BEA3-6E7F-79D5-FCDB-B4E6B32D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5A31-CE72-CD20-2992-D58E821B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A27A-358B-DC40-A611-CF66002F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0F0E-7502-9BFB-A316-77ECE693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BC13-6A18-922C-35DC-8CCF8D76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DD1A-BA48-08F2-1555-5879025E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9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FDAC-8821-5850-DF07-061BFF56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EF3C-5ED4-360F-F291-CF92A49F3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D0E01-0DD4-364E-6938-0DB942D56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56B42-D1D8-EA08-B694-3F9C17C3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CD4BA-9B72-DB1D-7863-99102970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C3897-BF3F-F9D6-EFD8-C5380ACE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B94-4EC1-ACE8-99E0-7849C0C0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78A2-7CF0-D3F5-FFF3-0847EE00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DB119-6CE8-8E82-1DA9-D4969CF0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7CC6D-47E3-FECE-14EF-B067978EF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5CD26-0AD3-BAF9-8992-CF4C0EFA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43451-0BFD-7222-59C4-A4FF5463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2232D-FB87-4313-B2F5-2032364C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14A5A-E65B-CBFC-DD7B-02CE68C7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814-B770-A9A7-050D-6DBD56AC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A9A4F-82E0-8887-B497-84974518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3DDD8-2881-4289-0705-5AD1B6A1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31175-61D4-3126-283F-E15AEEAE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BD4D9-E410-2147-18CC-14418A6E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7BE3-9C4D-0E0A-AA43-D6DCC51D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A47CD-AE0F-A164-6CD0-FAEC6048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B0B7-A11E-D883-24B8-BDF11A4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0E47-39FF-F4CD-68D2-0B6FC0D1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B6B7A-2341-DDA2-A74C-D2A7E235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1454-1F80-908E-E73A-FA7B17E9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FA68F-09E4-EB41-C548-B55C67F1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71887-FB62-8784-4A9E-A44889BB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32F7-E647-B099-3E6B-3BD185D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6A60D-BC83-97C1-D034-F16FDDB0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FA641-6331-FFC6-75BF-485858CB1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9A7FD-21BF-DC9A-B965-3507F842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C804-BFC5-CCA6-0B6F-60C0929C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D7A1F-DD10-1E80-4641-E54AC459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8AA97-3E74-D818-3164-62EE3DB3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F511-69F2-9E6F-A350-2B2E4398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F09C-CC70-48E2-5966-3E1A46C0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20A9-FCF0-4DEC-9076-D9C71FB71EE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1590-81E5-61DC-EC46-3FD1FDF01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BBA8-1ED7-E372-D56E-76E946B3B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6DE4-C72A-44AB-828A-05AB73E1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0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C6295-4C52-EACD-3AAD-8B6A2C2E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6" y="254875"/>
            <a:ext cx="9476190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98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EAD5B-C787-16D3-1A72-7C4F6632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00" y="167400"/>
            <a:ext cx="8714286" cy="4142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4D3CA-277A-28A5-D834-FAEDBF6927F2}"/>
              </a:ext>
            </a:extLst>
          </p:cNvPr>
          <p:cNvSpPr txBox="1"/>
          <p:nvPr/>
        </p:nvSpPr>
        <p:spPr>
          <a:xfrm>
            <a:off x="2423886" y="477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cluster is created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4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A2FCD-1E71-447D-59E2-166DC041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90" y="403285"/>
            <a:ext cx="8647619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5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736D5-3A23-0FD8-8932-E51DDFF8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85" y="204233"/>
            <a:ext cx="8819048" cy="4980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551AC-5E13-E354-708D-CFF5E5A33D59}"/>
              </a:ext>
            </a:extLst>
          </p:cNvPr>
          <p:cNvSpPr txBox="1"/>
          <p:nvPr/>
        </p:nvSpPr>
        <p:spPr>
          <a:xfrm>
            <a:off x="2105889" y="5779716"/>
            <a:ext cx="732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&gt;&gt; Then it is pushed to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-Bold"/>
              </a:rPr>
              <a:t>dockerhub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 using the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0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DAAF5-C29F-148D-2206-449C5F9A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81" y="146640"/>
            <a:ext cx="8695238" cy="48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59F067-0805-22DE-0C32-EF1808A180E5}"/>
              </a:ext>
            </a:extLst>
          </p:cNvPr>
          <p:cNvSpPr txBox="1"/>
          <p:nvPr/>
        </p:nvSpPr>
        <p:spPr>
          <a:xfrm>
            <a:off x="2881745" y="53779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Thus the image named assignment4 is successfully pushed to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-Bold"/>
              </a:rPr>
              <a:t>dockerhub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2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7B0CF-9CD0-463F-4F97-8DD69E88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765764"/>
            <a:ext cx="8704762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3BBD2-05B5-2A57-6E66-D4841D614A7D}"/>
              </a:ext>
            </a:extLst>
          </p:cNvPr>
          <p:cNvSpPr txBox="1"/>
          <p:nvPr/>
        </p:nvSpPr>
        <p:spPr>
          <a:xfrm>
            <a:off x="2445327" y="639725"/>
            <a:ext cx="7301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&gt;&gt; Pulled an image from docker hug and ran in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-Bold"/>
              </a:rPr>
              <a:t>dockerplaygound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8940-E5E4-FBC5-0EFD-8B2C0671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37" y="1292687"/>
            <a:ext cx="8809524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373467-14C1-278E-4241-65091444AAEB}"/>
              </a:ext>
            </a:extLst>
          </p:cNvPr>
          <p:cNvSpPr txBox="1"/>
          <p:nvPr/>
        </p:nvSpPr>
        <p:spPr>
          <a:xfrm>
            <a:off x="983673" y="238036"/>
            <a:ext cx="10861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2. Create a docker file for the job portal application and deploy it in Docker desktop application 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Docker File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10BAB-5723-3C4E-5896-1DB610E1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884367"/>
            <a:ext cx="8952381" cy="203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525968-414F-B46C-4A70-21574C39AA7D}"/>
              </a:ext>
            </a:extLst>
          </p:cNvPr>
          <p:cNvSpPr txBox="1"/>
          <p:nvPr/>
        </p:nvSpPr>
        <p:spPr>
          <a:xfrm>
            <a:off x="1378857" y="2922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Thus docker file is created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95A66-2005-A806-5847-420369E1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3" y="3291794"/>
            <a:ext cx="8774911" cy="31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6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A0D14-0BE3-83C6-82B5-8E641617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32" y="188541"/>
            <a:ext cx="9127581" cy="3860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29AE1-084D-A4AA-7550-B2F4A124BCDF}"/>
              </a:ext>
            </a:extLst>
          </p:cNvPr>
          <p:cNvSpPr txBox="1"/>
          <p:nvPr/>
        </p:nvSpPr>
        <p:spPr>
          <a:xfrm>
            <a:off x="1291771" y="4182461"/>
            <a:ext cx="89843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Calibri-Bold"/>
              </a:rPr>
              <a:t>3.Create a IBM container registry and deploy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-Bold"/>
              </a:rPr>
              <a:t>helloworld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-Bold"/>
              </a:rPr>
              <a:t> app 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Container registry created using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 </a:t>
            </a:r>
          </a:p>
          <a:p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&gt; docker tag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-Bold"/>
              </a:rPr>
              <a:t>sanoferrasheed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/ibmassign4deploy:latest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icr.io/ibmassign4namespace/ibmassign4repo:latest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&gt; docker push icr.io/ibmassign4namespace/ibmassign4repo:latest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6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72CABF-ABA7-BCC6-6582-FA565A73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42" y="157191"/>
            <a:ext cx="8742857" cy="40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72537-2BA2-09E8-6C61-6E3F4D0FCAD0}"/>
              </a:ext>
            </a:extLst>
          </p:cNvPr>
          <p:cNvSpPr txBox="1"/>
          <p:nvPr/>
        </p:nvSpPr>
        <p:spPr>
          <a:xfrm>
            <a:off x="2336800" y="464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Thus, images in container registry are listed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4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27F35-5F53-FE7D-B3BA-D7B9C3D5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6" y="239780"/>
            <a:ext cx="8761905" cy="4723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96096-8F28-1BA2-9EE9-00156B532BDC}"/>
              </a:ext>
            </a:extLst>
          </p:cNvPr>
          <p:cNvSpPr txBox="1"/>
          <p:nvPr/>
        </p:nvSpPr>
        <p:spPr>
          <a:xfrm>
            <a:off x="1511847" y="5328921"/>
            <a:ext cx="9896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alibri-Bold"/>
              </a:rPr>
              <a:t>4.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Create a Kubernetes cluster in IBM cloud and deploy hello world image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or job portal image and also expose the same app to run in node port</a:t>
            </a:r>
            <a:r>
              <a:rPr lang="en-US" sz="1400" b="1" dirty="0">
                <a:solidFill>
                  <a:srgbClr val="000000"/>
                </a:solidFill>
                <a:effectLst/>
                <a:latin typeface="Calibri-Bold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0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141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Calibri-Bold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1</cp:revision>
  <dcterms:created xsi:type="dcterms:W3CDTF">2022-11-18T11:21:19Z</dcterms:created>
  <dcterms:modified xsi:type="dcterms:W3CDTF">2022-11-18T11:43:23Z</dcterms:modified>
</cp:coreProperties>
</file>