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903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04109" y="670305"/>
            <a:ext cx="6383781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0150" y="2906395"/>
            <a:ext cx="7258050" cy="1953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079142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1775">
              <a:lnSpc>
                <a:spcPct val="100000"/>
              </a:lnSpc>
            </a:pPr>
            <a:r>
              <a:rPr lang="en-IN" sz="28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TRCHNICAL ARCHITECTURE</a:t>
            </a:r>
            <a:r>
              <a:rPr lang="en-IN" sz="28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60F471-A42F-E4C5-8DC6-8A984F60C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28" y="1905000"/>
            <a:ext cx="9372600" cy="4800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Trebuchet MS</vt:lpstr>
      <vt:lpstr>Office Theme</vt:lpstr>
      <vt:lpstr> TRCHNICAL ARCHITECTURE: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CARE REGISTRY</dc:title>
  <dc:creator>Sharma S</dc:creator>
  <cp:lastModifiedBy>Shafferiyasudheen R</cp:lastModifiedBy>
  <cp:revision>7</cp:revision>
  <dcterms:created xsi:type="dcterms:W3CDTF">2022-11-13T11:04:05Z</dcterms:created>
  <dcterms:modified xsi:type="dcterms:W3CDTF">2022-11-13T13:03:04Z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2022-11-13T00:00:00Z</vt:filetime>
  </property>
</Properties>
</file>