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09808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97412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6404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74618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17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8594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854615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402721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75700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39343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44396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8393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6440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71441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59189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19-10-2022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97040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413E7E-FBF1-4CAB-89AF-23B6FE752C27}" type="datetimeFigureOut">
              <a:rPr lang="en-IN" smtClean="0"/>
              <a:t>19-10-2022</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387610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6376"/>
            <a:ext cx="7772400" cy="1755626"/>
          </a:xfrm>
        </p:spPr>
        <p:txBody>
          <a:bodyPr>
            <a:noAutofit/>
          </a:bodyPr>
          <a:lstStyle/>
          <a:p>
            <a:pPr algn="ctr"/>
            <a:r>
              <a:rPr lang="en-US" sz="4000" b="1" i="0" dirty="0">
                <a:solidFill>
                  <a:srgbClr val="35475C"/>
                </a:solidFill>
                <a:effectLst/>
                <a:latin typeface="Times New Roman" panose="02020603050405020304" pitchFamily="18" charset="0"/>
                <a:cs typeface="Times New Roman" panose="02020603050405020304" pitchFamily="18" charset="0"/>
              </a:rPr>
              <a:t>Inventory Management System for Retailers</a:t>
            </a:r>
          </a:p>
        </p:txBody>
      </p:sp>
      <p:sp>
        <p:nvSpPr>
          <p:cNvPr id="3" name="Subtitle 2"/>
          <p:cNvSpPr>
            <a:spLocks noGrp="1"/>
          </p:cNvSpPr>
          <p:nvPr>
            <p:ph type="subTitle" idx="1"/>
          </p:nvPr>
        </p:nvSpPr>
        <p:spPr>
          <a:xfrm>
            <a:off x="1371600" y="2924944"/>
            <a:ext cx="6400800" cy="1752600"/>
          </a:xfrm>
        </p:spPr>
        <p:txBody>
          <a:bodyPr>
            <a:normAutofit/>
          </a:bodyPr>
          <a:lstStyle/>
          <a:p>
            <a:pPr algn="ctr"/>
            <a:r>
              <a:rPr lang="en-IN" sz="2000" b="1" dirty="0">
                <a:solidFill>
                  <a:schemeClr val="tx1"/>
                </a:solidFill>
                <a:latin typeface="Times New Roman" pitchFamily="18" charset="0"/>
                <a:cs typeface="Times New Roman" pitchFamily="18" charset="0"/>
              </a:rPr>
              <a:t>TEAM MEMBERS</a:t>
            </a:r>
          </a:p>
          <a:p>
            <a:endParaRPr lang="en-IN" sz="2000"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87754666"/>
              </p:ext>
            </p:extLst>
          </p:nvPr>
        </p:nvGraphicFramePr>
        <p:xfrm>
          <a:off x="2051720" y="3667043"/>
          <a:ext cx="6096000" cy="20116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2000" b="1" dirty="0">
                          <a:latin typeface="Times New Roman" pitchFamily="18" charset="0"/>
                          <a:cs typeface="Times New Roman" pitchFamily="18" charset="0"/>
                        </a:rPr>
                        <a:t>Name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b="1" dirty="0">
                          <a:latin typeface="Times New Roman" pitchFamily="18" charset="0"/>
                          <a:cs typeface="Times New Roman" pitchFamily="18" charset="0"/>
                        </a:rPr>
                        <a:t>Register</a:t>
                      </a:r>
                      <a:r>
                        <a:rPr lang="en-IN" sz="2000" b="1" baseline="0" dirty="0">
                          <a:latin typeface="Times New Roman" pitchFamily="18" charset="0"/>
                          <a:cs typeface="Times New Roman" pitchFamily="18" charset="0"/>
                        </a:rPr>
                        <a:t> Number</a:t>
                      </a:r>
                      <a:endParaRPr lang="en-IN" sz="2000" b="1"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Manojkumar S</a:t>
                      </a:r>
                    </a:p>
                    <a:p>
                      <a:r>
                        <a:rPr lang="en-US" sz="2000" dirty="0">
                          <a:latin typeface="Times New Roman" pitchFamily="18" charset="0"/>
                          <a:cs typeface="Times New Roman" pitchFamily="18" charset="0"/>
                        </a:rPr>
                        <a:t>Dinesh A</a:t>
                      </a:r>
                    </a:p>
                    <a:p>
                      <a:r>
                        <a:rPr lang="en-US" sz="2000" dirty="0" err="1">
                          <a:latin typeface="Times New Roman" pitchFamily="18" charset="0"/>
                          <a:cs typeface="Times New Roman" pitchFamily="18" charset="0"/>
                        </a:rPr>
                        <a:t>Digeesh</a:t>
                      </a:r>
                      <a:r>
                        <a:rPr lang="en-US" sz="2000" dirty="0">
                          <a:latin typeface="Times New Roman" pitchFamily="18" charset="0"/>
                          <a:cs typeface="Times New Roman" pitchFamily="18" charset="0"/>
                        </a:rPr>
                        <a:t> S</a:t>
                      </a:r>
                    </a:p>
                    <a:p>
                      <a:r>
                        <a:rPr lang="en-US" sz="2000" dirty="0">
                          <a:latin typeface="Times New Roman" pitchFamily="18" charset="0"/>
                          <a:cs typeface="Times New Roman" pitchFamily="18" charset="0"/>
                        </a:rPr>
                        <a:t>Manikandan P</a:t>
                      </a:r>
                    </a:p>
                    <a:p>
                      <a:r>
                        <a:rPr lang="en-US" sz="2000" dirty="0" err="1">
                          <a:latin typeface="Times New Roman" pitchFamily="18" charset="0"/>
                          <a:cs typeface="Times New Roman" pitchFamily="18" charset="0"/>
                        </a:rPr>
                        <a:t>Dinakar</a:t>
                      </a:r>
                      <a:r>
                        <a:rPr lang="en-US" sz="2000" dirty="0">
                          <a:latin typeface="Times New Roman" pitchFamily="18" charset="0"/>
                          <a:cs typeface="Times New Roman" pitchFamily="18" charset="0"/>
                        </a:rPr>
                        <a:t> CM</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latin typeface="Times New Roman" pitchFamily="18" charset="0"/>
                          <a:cs typeface="Times New Roman" pitchFamily="18" charset="0"/>
                        </a:rPr>
                        <a:t>727819TUIT050</a:t>
                      </a:r>
                    </a:p>
                    <a:p>
                      <a:r>
                        <a:rPr lang="en-IN" sz="2000" dirty="0">
                          <a:latin typeface="Times New Roman" pitchFamily="18" charset="0"/>
                          <a:cs typeface="Times New Roman" pitchFamily="18" charset="0"/>
                        </a:rPr>
                        <a:t>727819TUIT016</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727819TUIT014</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727819TUIT048</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727819TUIT015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5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t>	</a:t>
            </a:r>
            <a:r>
              <a:rPr lang="en-IN" sz="18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8234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EXISTING SOLUTIONS</a:t>
            </a:r>
          </a:p>
        </p:txBody>
      </p:sp>
      <p:sp>
        <p:nvSpPr>
          <p:cNvPr id="3" name="Content Placeholder 2"/>
          <p:cNvSpPr>
            <a:spLocks noGrp="1"/>
          </p:cNvSpPr>
          <p:nvPr>
            <p:ph idx="1"/>
          </p:nvPr>
        </p:nvSpPr>
        <p:spPr/>
        <p:txBody>
          <a:bodyPr>
            <a:normAutofit fontScale="77500" lnSpcReduction="20000"/>
          </a:bodyPr>
          <a:lstStyle/>
          <a:p>
            <a:r>
              <a:rPr lang="en-IN" sz="2000" b="1" dirty="0" err="1">
                <a:latin typeface="Times New Roman" pitchFamily="18" charset="0"/>
                <a:cs typeface="Times New Roman" pitchFamily="18" charset="0"/>
              </a:rPr>
              <a:t>iVentRetail</a:t>
            </a:r>
            <a:r>
              <a:rPr lang="en-IN" sz="2000" b="1"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https://ivend.com/retail-inventory-management-software/</a:t>
            </a:r>
          </a:p>
          <a:p>
            <a:r>
              <a:rPr lang="en-IN" sz="2000" b="1" dirty="0" err="1">
                <a:latin typeface="Times New Roman" pitchFamily="18" charset="0"/>
                <a:cs typeface="Times New Roman" pitchFamily="18" charset="0"/>
              </a:rPr>
              <a:t>Zoho</a:t>
            </a:r>
            <a:r>
              <a:rPr lang="en-IN" sz="2000" b="1" dirty="0">
                <a:latin typeface="Times New Roman" pitchFamily="18" charset="0"/>
                <a:cs typeface="Times New Roman" pitchFamily="18" charset="0"/>
              </a:rPr>
              <a:t> Inventory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https://www.zoho.com/in/inventory/</a:t>
            </a:r>
          </a:p>
          <a:p>
            <a:pPr marL="0" indent="0">
              <a:buNone/>
            </a:pPr>
            <a:endParaRPr lang="en-IN" sz="2000" b="1" dirty="0">
              <a:latin typeface="Times New Roman" pitchFamily="18" charset="0"/>
              <a:cs typeface="Times New Roman"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2000" b="1" dirty="0">
                <a:latin typeface="Times New Roman" panose="02020603050405020304"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endParaRPr lang="en-IN" sz="2000" b="1" dirty="0">
              <a:solidFill>
                <a:srgbClr val="0000FF"/>
              </a:solidFill>
              <a:latin typeface="Times New Roman" pitchFamily="18" charset="0"/>
              <a:cs typeface="Times New Roman" pitchFamily="18" charset="0"/>
            </a:endParaRPr>
          </a:p>
          <a:p>
            <a:pPr algn="l"/>
            <a:r>
              <a:rPr lang="en-US" sz="20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https://ieeexplore.ieee.org/document/5478077</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5669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Autofit/>
          </a:bodyPr>
          <a:lstStyle/>
          <a:p>
            <a:r>
              <a:rPr lang="en-IN" sz="3600" dirty="0">
                <a:latin typeface="Times" pitchFamily="18" charset="0"/>
                <a:cs typeface="Times" pitchFamily="18" charset="0"/>
              </a:rPr>
              <a:t>INFERENCE FROM THE EXISTING SOLUTIONS</a:t>
            </a:r>
          </a:p>
        </p:txBody>
      </p:sp>
      <p:sp>
        <p:nvSpPr>
          <p:cNvPr id="3" name="Content Placeholder 2"/>
          <p:cNvSpPr>
            <a:spLocks noGrp="1"/>
          </p:cNvSpPr>
          <p:nvPr>
            <p:ph idx="1"/>
          </p:nvPr>
        </p:nvSpPr>
        <p:spPr/>
        <p:txBody>
          <a:bodyPr>
            <a:normAutofit lnSpcReduction="10000"/>
          </a:bodyPr>
          <a:lstStyle/>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requirement for an indication, a tool, and a methodology to determine the business's trend and control inventories.</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decision for inventory management is based on</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0" i="0" dirty="0">
                <a:solidFill>
                  <a:srgbClr val="222222"/>
                </a:solidFill>
                <a:effectLst/>
                <a:latin typeface="Times New Roman" panose="02020603050405020304" pitchFamily="18" charset="0"/>
                <a:cs typeface="Times New Roman" panose="02020603050405020304" pitchFamily="18" charset="0"/>
              </a:rPr>
              <a:t>Data from different key performance metrics, which take into account several aspects of the inventory influencing the business and</a:t>
            </a:r>
          </a:p>
          <a:p>
            <a:pPr algn="l"/>
            <a:r>
              <a:rPr lang="en-US" sz="1800" b="0" i="0" dirty="0">
                <a:solidFill>
                  <a:srgbClr val="222222"/>
                </a:solidFill>
                <a:effectLst/>
                <a:latin typeface="Times New Roman" panose="02020603050405020304" pitchFamily="18" charset="0"/>
                <a:cs typeface="Times New Roman" panose="02020603050405020304" pitchFamily="18" charset="0"/>
              </a:rPr>
              <a:t>Methodology (such as AUD and MDP) to forecast revenue and discount on the products.</a:t>
            </a:r>
          </a:p>
          <a:p>
            <a:pPr algn="l"/>
            <a:r>
              <a:rPr lang="en-US" sz="1800" b="0" i="0" dirty="0">
                <a:solidFill>
                  <a:srgbClr val="222222"/>
                </a:solidFill>
                <a:effectLst/>
                <a:latin typeface="Times New Roman" panose="02020603050405020304" pitchFamily="18" charset="0"/>
                <a:cs typeface="Times New Roman" panose="02020603050405020304" pitchFamily="18" charset="0"/>
              </a:rPr>
              <a:t>Tools (such as RFID and barcodes) to maintain correct records across digital and physical databases.</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pitchFamily="18" charset="0"/>
              <a:cs typeface="Times" pitchFamily="18" charset="0"/>
            </a:endParaRPr>
          </a:p>
          <a:p>
            <a:endParaRPr lang="en-IN" sz="1800" dirty="0">
              <a:latin typeface="Times" pitchFamily="18" charset="0"/>
              <a:cs typeface="Times" pitchFamily="18" charset="0"/>
            </a:endParaRPr>
          </a:p>
        </p:txBody>
      </p:sp>
    </p:spTree>
    <p:extLst>
      <p:ext uri="{BB962C8B-B14F-4D97-AF65-F5344CB8AC3E}">
        <p14:creationId xmlns:p14="http://schemas.microsoft.com/office/powerpoint/2010/main" val="34493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pitchFamily="18" charset="0"/>
                <a:cs typeface="Times" pitchFamily="18" charset="0"/>
              </a:rPr>
              <a:t>AIM/IDEA FOR THE PROJECT</a:t>
            </a:r>
          </a:p>
        </p:txBody>
      </p:sp>
      <p:sp>
        <p:nvSpPr>
          <p:cNvPr id="3" name="Content Placeholder 2"/>
          <p:cNvSpPr>
            <a:spLocks noGrp="1"/>
          </p:cNvSpPr>
          <p:nvPr>
            <p:ph idx="1"/>
          </p:nvPr>
        </p:nvSpPr>
        <p:spPr/>
        <p:txBody>
          <a:bodyPr>
            <a:normAutofit/>
          </a:bodyPr>
          <a:lstStyle/>
          <a:p>
            <a:r>
              <a:rPr lang="en-IN" sz="1800" dirty="0">
                <a:latin typeface="Times" pitchFamily="18" charset="0"/>
                <a:cs typeface="Times" pitchFamily="18" charset="0"/>
              </a:rPr>
              <a:t>The main aim is to design an cloud application for managing the inventory by retailers.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send an email alert to the retailers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val="3362296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376</Words>
  <Application>Microsoft Office PowerPoint</Application>
  <PresentationFormat>On-screen Show (4:3)</PresentationFormat>
  <Paragraphs>41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Times</vt:lpstr>
      <vt:lpstr>Times New Roman</vt:lpstr>
      <vt:lpstr>Trebuchet MS</vt:lpstr>
      <vt:lpstr>Wingdings 3</vt:lpstr>
      <vt:lpstr>Facet</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dc:title>
  <dc:creator>Administrator</dc:creator>
  <cp:lastModifiedBy>Manojkumar S</cp:lastModifiedBy>
  <cp:revision>11</cp:revision>
  <dcterms:created xsi:type="dcterms:W3CDTF">2022-09-02T04:49:02Z</dcterms:created>
  <dcterms:modified xsi:type="dcterms:W3CDTF">2022-10-19T13:32:41Z</dcterms:modified>
</cp:coreProperties>
</file>