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2" r:id="rId6"/>
    <p:sldId id="263" r:id="rId7"/>
    <p:sldId id="264" r:id="rId8"/>
  </p:sldIdLst>
  <p:sldSz type="screen16x9" cy="6858000" cx="12192000"/>
  <p:notesSz cx="12192000" cy="6858000"/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6}" styleName="Medium Style 2 - Accent 6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FFFFFF"/>
              </a:solidFill>
            </a:ln>
          </a:left>
          <a:right>
            <a:ln w="12700" cmpd="sng">
              <a:solidFill>
                <a:srgbClr val="FFFFFF"/>
              </a:solidFill>
            </a:ln>
          </a:right>
          <a:top>
            <a:ln w="12700" cmpd="sng">
              <a:solidFill>
                <a:srgbClr val="FFFFFF"/>
              </a:solidFill>
            </a:ln>
          </a:top>
          <a:bottom>
            <a:ln w="12700" cmpd="sng">
              <a:solidFill>
                <a:srgbClr val="FFFFFF"/>
              </a:solidFill>
            </a:ln>
          </a:bottom>
          <a:insideH>
            <a:ln w="12700" cmpd="sng">
              <a:solidFill>
                <a:srgbClr val="FFFFFF"/>
              </a:solidFill>
            </a:ln>
          </a:insideH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70AD47">
              <a:tint val="20000"/>
            </a:srgbClr>
          </a:solidFill>
        </a:fill>
      </a:tcStyle>
    </a:wholeTbl>
    <a:band1H>
      <a:tcStyle>
        <a:fill>
          <a:solidFill>
            <a:srgbClr val="70AD47">
              <a:tint val="40000"/>
            </a:srgbClr>
          </a:solidFill>
        </a:fill>
      </a:tcStyle>
    </a:band1H>
    <a:band2H>
      <a:tcStyle>
        <a:tcBdr/>
      </a:tcStyle>
    </a:band2H>
    <a:band1V>
      <a:tcStyle>
        <a:fill>
          <a:solidFill>
            <a:srgbClr val="70AD47">
              <a:tint val="40000"/>
            </a:srgb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rgbClr val="000000"/>
      </a:tcTxStyle>
      <a:tcStyle>
        <a:fill>
          <a:solidFill>
            <a:srgbClr val="70AD47"/>
          </a:solidFill>
        </a:fill>
      </a:tcStyle>
    </a:lastCol>
    <a:firstCol>
      <a:tcTxStyle b="on">
        <a:fontRef idx="minor">
          <a:srgbClr val="000000"/>
        </a:fontRef>
        <a:srgbClr val="000000"/>
      </a:tcTxStyle>
      <a:tcStyle>
        <a:fill>
          <a:solidFill>
            <a:srgbClr val="70AD47"/>
          </a:solidFill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top>
            <a:ln w="38100" cmpd="sng">
              <a:solidFill>
                <a:srgbClr val="FFFFFF"/>
              </a:solidFill>
            </a:ln>
          </a:top>
        </a:tcBdr>
        <a:fill>
          <a:solidFill>
            <a:srgbClr val="70AD47"/>
          </a:solidFill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top>
            <a:ln w="38100" cmpd="sng">
              <a:solidFill>
                <a:srgbClr val="FFFFFF"/>
              </a:solidFill>
            </a:ln>
          </a:top>
        </a:tcBdr>
        <a:fill>
          <a:solidFill>
            <a:srgbClr val="70AD47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Holder 2"/>
          <p:cNvSpPr>
            <a:spLocks noGrp="1"/>
          </p:cNvSpPr>
          <p:nvPr>
            <p:ph type="ctrTitle"/>
          </p:nvPr>
        </p:nvSpPr>
        <p:spPr>
          <a:xfrm>
            <a:off x="1532636" y="1675003"/>
            <a:ext cx="9126727" cy="7874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9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413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>
              <a:defRPr b="1" sz="1800" i="0">
                <a:solidFill>
                  <a:srgbClr val="0E233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dirty="0" spc="-5"/>
              <a:t>Solution</a:t>
            </a:r>
            <a:r>
              <a:rPr dirty="0" spc="-90"/>
              <a:t> </a:t>
            </a:r>
            <a:r>
              <a:rPr dirty="0" spc="-5"/>
              <a:t>Requirements</a:t>
            </a:r>
          </a:p>
        </p:txBody>
      </p:sp>
      <p:sp>
        <p:nvSpPr>
          <p:cNvPr id="10485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200" i="0">
                <a:solidFill>
                  <a:srgbClr val="0E233C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36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Holder 2"/>
          <p:cNvSpPr>
            <a:spLocks noGrp="1"/>
          </p:cNvSpPr>
          <p:nvPr>
            <p:ph type="title"/>
          </p:nvPr>
        </p:nvSpPr>
        <p:spPr>
          <a:xfrm>
            <a:off x="2244217" y="2654934"/>
            <a:ext cx="7703565" cy="787400"/>
          </a:xfrm>
        </p:spPr>
        <p:txBody>
          <a:bodyPr bIns="0" lIns="0" rIns="0" tIns="0"/>
          <a:lstStyle>
            <a:lvl1pPr>
              <a:defRPr b="1" sz="6000" i="0">
                <a:solidFill>
                  <a:srgbClr val="0E233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18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41300"/>
          </a:xfrm>
        </p:spPr>
        <p:txBody>
          <a:bodyPr bIns="0" lIns="0" rIns="0" tIns="0"/>
          <a:p/>
        </p:txBody>
      </p:sp>
      <p:sp>
        <p:nvSpPr>
          <p:cNvPr id="104861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>
              <a:defRPr b="1" sz="1800" i="0">
                <a:solidFill>
                  <a:srgbClr val="0E233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dirty="0" spc="-5"/>
              <a:t>Solution</a:t>
            </a:r>
            <a:r>
              <a:rPr dirty="0" spc="-90"/>
              <a:t> </a:t>
            </a:r>
            <a:r>
              <a:rPr dirty="0" spc="-5"/>
              <a:t>Requirements</a:t>
            </a:r>
          </a:p>
        </p:txBody>
      </p:sp>
      <p:sp>
        <p:nvSpPr>
          <p:cNvPr id="104862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2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200" i="0">
                <a:solidFill>
                  <a:srgbClr val="0E233C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36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Holder 2"/>
          <p:cNvSpPr>
            <a:spLocks noGrp="1"/>
          </p:cNvSpPr>
          <p:nvPr>
            <p:ph type="title"/>
          </p:nvPr>
        </p:nvSpPr>
        <p:spPr>
          <a:xfrm>
            <a:off x="2244217" y="2654934"/>
            <a:ext cx="7703565" cy="787400"/>
          </a:xfrm>
        </p:spPr>
        <p:txBody>
          <a:bodyPr bIns="0" lIns="0" rIns="0" tIns="0"/>
          <a:lstStyle>
            <a:lvl1pPr>
              <a:defRPr b="1" sz="6000" i="0">
                <a:solidFill>
                  <a:srgbClr val="0E233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1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413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413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>
              <a:defRPr b="1" sz="1800" i="0">
                <a:solidFill>
                  <a:srgbClr val="0E233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dirty="0" spc="-5"/>
              <a:t>Solution</a:t>
            </a:r>
            <a:r>
              <a:rPr dirty="0" spc="-90"/>
              <a:t> </a:t>
            </a:r>
            <a:r>
              <a:rPr dirty="0" spc="-5"/>
              <a:t>Requirements</a:t>
            </a:r>
          </a:p>
        </p:txBody>
      </p:sp>
      <p:sp>
        <p:nvSpPr>
          <p:cNvPr id="104861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1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200" i="0">
                <a:solidFill>
                  <a:srgbClr val="0E233C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36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Only">
    <p:bg>
      <p:bgPr>
        <a:solidFill>
          <a:schemeClr val="bg1"/>
        </a:solidFill>
        <a:effectLst/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DCD2CC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3" name="bg object 17"/>
          <p:cNvSpPr/>
          <p:nvPr/>
        </p:nvSpPr>
        <p:spPr>
          <a:xfrm>
            <a:off x="409955" y="12191"/>
            <a:ext cx="1455420" cy="1019810"/>
          </a:xfrm>
          <a:custGeom>
            <a:avLst/>
            <a:ahLst/>
            <a:rect l="l" t="t" r="r" b="b"/>
            <a:pathLst>
              <a:path w="1455420" h="1019810">
                <a:moveTo>
                  <a:pt x="1095756" y="1019555"/>
                </a:moveTo>
                <a:lnTo>
                  <a:pt x="359664" y="1019555"/>
                </a:lnTo>
                <a:lnTo>
                  <a:pt x="0" y="385571"/>
                </a:lnTo>
                <a:lnTo>
                  <a:pt x="219456" y="0"/>
                </a:lnTo>
                <a:lnTo>
                  <a:pt x="1235964" y="0"/>
                </a:lnTo>
                <a:lnTo>
                  <a:pt x="1455420" y="385571"/>
                </a:lnTo>
                <a:lnTo>
                  <a:pt x="1095756" y="1019555"/>
                </a:lnTo>
                <a:close/>
              </a:path>
            </a:pathLst>
          </a:custGeom>
          <a:solidFill>
            <a:srgbClr val="DCE9F7"/>
          </a:solidFill>
        </p:spPr>
        <p:txBody>
          <a:bodyPr bIns="0" lIns="0" rIns="0" rtlCol="0" tIns="0" wrap="square"/>
          <a:p/>
        </p:txBody>
      </p:sp>
      <p:sp>
        <p:nvSpPr>
          <p:cNvPr id="1048624" name="bg object 18"/>
          <p:cNvSpPr/>
          <p:nvPr/>
        </p:nvSpPr>
        <p:spPr>
          <a:xfrm>
            <a:off x="1578863" y="449579"/>
            <a:ext cx="1455420" cy="1266825"/>
          </a:xfrm>
          <a:custGeom>
            <a:avLst/>
            <a:ahLst/>
            <a:rect l="l" t="t" r="r" b="b"/>
            <a:pathLst>
              <a:path w="1455420" h="1266825">
                <a:moveTo>
                  <a:pt x="1095756" y="1266444"/>
                </a:moveTo>
                <a:lnTo>
                  <a:pt x="359663" y="1266444"/>
                </a:lnTo>
                <a:lnTo>
                  <a:pt x="0" y="632460"/>
                </a:lnTo>
                <a:lnTo>
                  <a:pt x="359663" y="0"/>
                </a:lnTo>
                <a:lnTo>
                  <a:pt x="1095756" y="0"/>
                </a:lnTo>
                <a:lnTo>
                  <a:pt x="1455420" y="632460"/>
                </a:lnTo>
                <a:lnTo>
                  <a:pt x="1095756" y="1266444"/>
                </a:lnTo>
                <a:close/>
              </a:path>
            </a:pathLst>
          </a:custGeom>
          <a:solidFill>
            <a:srgbClr val="F8BC79"/>
          </a:solidFill>
        </p:spPr>
        <p:txBody>
          <a:bodyPr bIns="0" lIns="0" rIns="0" rtlCol="0" tIns="0" wrap="square"/>
          <a:p/>
        </p:txBody>
      </p:sp>
      <p:sp>
        <p:nvSpPr>
          <p:cNvPr id="1048625" name="bg object 19"/>
          <p:cNvSpPr/>
          <p:nvPr/>
        </p:nvSpPr>
        <p:spPr>
          <a:xfrm>
            <a:off x="411480" y="1136903"/>
            <a:ext cx="1457325" cy="1266825"/>
          </a:xfrm>
          <a:custGeom>
            <a:avLst/>
            <a:ahLst/>
            <a:rect l="l" t="t" r="r" b="b"/>
            <a:pathLst>
              <a:path w="1457325" h="1266825">
                <a:moveTo>
                  <a:pt x="1097280" y="1266444"/>
                </a:moveTo>
                <a:lnTo>
                  <a:pt x="359664" y="1266444"/>
                </a:lnTo>
                <a:lnTo>
                  <a:pt x="0" y="633984"/>
                </a:lnTo>
                <a:lnTo>
                  <a:pt x="359664" y="0"/>
                </a:lnTo>
                <a:lnTo>
                  <a:pt x="1097280" y="0"/>
                </a:lnTo>
                <a:lnTo>
                  <a:pt x="1456944" y="633984"/>
                </a:lnTo>
                <a:lnTo>
                  <a:pt x="1097280" y="1266444"/>
                </a:lnTo>
                <a:close/>
              </a:path>
            </a:pathLst>
          </a:custGeom>
          <a:solidFill>
            <a:srgbClr val="DCD2CC"/>
          </a:solidFill>
        </p:spPr>
        <p:txBody>
          <a:bodyPr bIns="0" lIns="0" rIns="0" rtlCol="0" tIns="0" wrap="square"/>
          <a:p/>
        </p:txBody>
      </p:sp>
      <p:sp>
        <p:nvSpPr>
          <p:cNvPr id="1048626" name="bg object 20"/>
          <p:cNvSpPr/>
          <p:nvPr/>
        </p:nvSpPr>
        <p:spPr>
          <a:xfrm>
            <a:off x="1580388" y="1812036"/>
            <a:ext cx="1455420" cy="1266825"/>
          </a:xfrm>
          <a:custGeom>
            <a:avLst/>
            <a:ahLst/>
            <a:rect l="l" t="t" r="r" b="b"/>
            <a:pathLst>
              <a:path w="1455420" h="1266825">
                <a:moveTo>
                  <a:pt x="1094232" y="1266444"/>
                </a:moveTo>
                <a:lnTo>
                  <a:pt x="359663" y="1266444"/>
                </a:lnTo>
                <a:lnTo>
                  <a:pt x="0" y="632459"/>
                </a:lnTo>
                <a:lnTo>
                  <a:pt x="359663" y="0"/>
                </a:lnTo>
                <a:lnTo>
                  <a:pt x="1094232" y="0"/>
                </a:lnTo>
                <a:lnTo>
                  <a:pt x="1455420" y="632459"/>
                </a:lnTo>
                <a:lnTo>
                  <a:pt x="1094232" y="1266444"/>
                </a:lnTo>
                <a:close/>
              </a:path>
            </a:pathLst>
          </a:custGeom>
          <a:solidFill>
            <a:srgbClr val="E7E6E6"/>
          </a:solidFill>
        </p:spPr>
        <p:txBody>
          <a:bodyPr bIns="0" lIns="0" rIns="0" rtlCol="0" tIns="0" wrap="square"/>
          <a:p/>
        </p:txBody>
      </p:sp>
      <p:sp>
        <p:nvSpPr>
          <p:cNvPr id="1048627" name="bg object 21"/>
          <p:cNvSpPr/>
          <p:nvPr/>
        </p:nvSpPr>
        <p:spPr>
          <a:xfrm>
            <a:off x="0" y="438785"/>
            <a:ext cx="694690" cy="1285240"/>
          </a:xfrm>
          <a:custGeom>
            <a:avLst/>
            <a:ahLst/>
            <a:rect l="l" t="t" r="r" b="b"/>
            <a:pathLst>
              <a:path w="694690" h="1285239">
                <a:moveTo>
                  <a:pt x="328752" y="1285239"/>
                </a:moveTo>
                <a:lnTo>
                  <a:pt x="0" y="1285239"/>
                </a:lnTo>
                <a:lnTo>
                  <a:pt x="0" y="0"/>
                </a:lnTo>
                <a:lnTo>
                  <a:pt x="328752" y="0"/>
                </a:lnTo>
                <a:lnTo>
                  <a:pt x="334169" y="9524"/>
                </a:lnTo>
                <a:lnTo>
                  <a:pt x="13335" y="9524"/>
                </a:lnTo>
                <a:lnTo>
                  <a:pt x="3810" y="19049"/>
                </a:lnTo>
                <a:lnTo>
                  <a:pt x="13335" y="19049"/>
                </a:lnTo>
                <a:lnTo>
                  <a:pt x="13335" y="1266189"/>
                </a:lnTo>
                <a:lnTo>
                  <a:pt x="3810" y="1266189"/>
                </a:lnTo>
                <a:lnTo>
                  <a:pt x="13335" y="1275714"/>
                </a:lnTo>
                <a:lnTo>
                  <a:pt x="334169" y="1275714"/>
                </a:lnTo>
                <a:lnTo>
                  <a:pt x="328752" y="1285239"/>
                </a:lnTo>
                <a:close/>
              </a:path>
              <a:path w="694690" h="1285239">
                <a:moveTo>
                  <a:pt x="13335" y="19049"/>
                </a:moveTo>
                <a:lnTo>
                  <a:pt x="3810" y="19049"/>
                </a:lnTo>
                <a:lnTo>
                  <a:pt x="13335" y="9524"/>
                </a:lnTo>
                <a:lnTo>
                  <a:pt x="13335" y="19049"/>
                </a:lnTo>
                <a:close/>
              </a:path>
              <a:path w="694690" h="1285239">
                <a:moveTo>
                  <a:pt x="317671" y="19049"/>
                </a:moveTo>
                <a:lnTo>
                  <a:pt x="13335" y="19049"/>
                </a:lnTo>
                <a:lnTo>
                  <a:pt x="13335" y="9524"/>
                </a:lnTo>
                <a:lnTo>
                  <a:pt x="334169" y="9524"/>
                </a:lnTo>
                <a:lnTo>
                  <a:pt x="336848" y="14236"/>
                </a:lnTo>
                <a:lnTo>
                  <a:pt x="314934" y="14236"/>
                </a:lnTo>
                <a:lnTo>
                  <a:pt x="317671" y="19049"/>
                </a:lnTo>
                <a:close/>
              </a:path>
              <a:path w="694690" h="1285239">
                <a:moveTo>
                  <a:pt x="672300" y="642619"/>
                </a:moveTo>
                <a:lnTo>
                  <a:pt x="314934" y="14236"/>
                </a:lnTo>
                <a:lnTo>
                  <a:pt x="323215" y="19049"/>
                </a:lnTo>
                <a:lnTo>
                  <a:pt x="339586" y="19049"/>
                </a:lnTo>
                <a:lnTo>
                  <a:pt x="691540" y="637908"/>
                </a:lnTo>
                <a:lnTo>
                  <a:pt x="674979" y="637908"/>
                </a:lnTo>
                <a:lnTo>
                  <a:pt x="672300" y="642619"/>
                </a:lnTo>
                <a:close/>
              </a:path>
              <a:path w="694690" h="1285239">
                <a:moveTo>
                  <a:pt x="339586" y="19049"/>
                </a:moveTo>
                <a:lnTo>
                  <a:pt x="323215" y="19049"/>
                </a:lnTo>
                <a:lnTo>
                  <a:pt x="314934" y="14236"/>
                </a:lnTo>
                <a:lnTo>
                  <a:pt x="336848" y="14236"/>
                </a:lnTo>
                <a:lnTo>
                  <a:pt x="339586" y="19049"/>
                </a:lnTo>
                <a:close/>
              </a:path>
              <a:path w="694690" h="1285239">
                <a:moveTo>
                  <a:pt x="674979" y="647331"/>
                </a:moveTo>
                <a:lnTo>
                  <a:pt x="672300" y="642619"/>
                </a:lnTo>
                <a:lnTo>
                  <a:pt x="674979" y="637908"/>
                </a:lnTo>
                <a:lnTo>
                  <a:pt x="674979" y="647331"/>
                </a:lnTo>
                <a:close/>
              </a:path>
              <a:path w="694690" h="1285239">
                <a:moveTo>
                  <a:pt x="691540" y="647331"/>
                </a:moveTo>
                <a:lnTo>
                  <a:pt x="674979" y="647331"/>
                </a:lnTo>
                <a:lnTo>
                  <a:pt x="674979" y="637908"/>
                </a:lnTo>
                <a:lnTo>
                  <a:pt x="691540" y="637908"/>
                </a:lnTo>
                <a:lnTo>
                  <a:pt x="694220" y="642619"/>
                </a:lnTo>
                <a:lnTo>
                  <a:pt x="691540" y="647331"/>
                </a:lnTo>
                <a:close/>
              </a:path>
              <a:path w="694690" h="1285239">
                <a:moveTo>
                  <a:pt x="314934" y="1271003"/>
                </a:moveTo>
                <a:lnTo>
                  <a:pt x="672300" y="642619"/>
                </a:lnTo>
                <a:lnTo>
                  <a:pt x="674979" y="647331"/>
                </a:lnTo>
                <a:lnTo>
                  <a:pt x="691540" y="647331"/>
                </a:lnTo>
                <a:lnTo>
                  <a:pt x="339586" y="1266189"/>
                </a:lnTo>
                <a:lnTo>
                  <a:pt x="323215" y="1266189"/>
                </a:lnTo>
                <a:lnTo>
                  <a:pt x="314934" y="1271003"/>
                </a:lnTo>
                <a:close/>
              </a:path>
              <a:path w="694690" h="1285239">
                <a:moveTo>
                  <a:pt x="13335" y="1275714"/>
                </a:moveTo>
                <a:lnTo>
                  <a:pt x="3810" y="1266189"/>
                </a:lnTo>
                <a:lnTo>
                  <a:pt x="13335" y="1266189"/>
                </a:lnTo>
                <a:lnTo>
                  <a:pt x="13335" y="1275714"/>
                </a:lnTo>
                <a:close/>
              </a:path>
              <a:path w="694690" h="1285239">
                <a:moveTo>
                  <a:pt x="334169" y="1275714"/>
                </a:moveTo>
                <a:lnTo>
                  <a:pt x="13335" y="1275714"/>
                </a:lnTo>
                <a:lnTo>
                  <a:pt x="13335" y="1266189"/>
                </a:lnTo>
                <a:lnTo>
                  <a:pt x="317671" y="1266189"/>
                </a:lnTo>
                <a:lnTo>
                  <a:pt x="314934" y="1271003"/>
                </a:lnTo>
                <a:lnTo>
                  <a:pt x="336848" y="1271003"/>
                </a:lnTo>
                <a:lnTo>
                  <a:pt x="334169" y="1275714"/>
                </a:lnTo>
                <a:close/>
              </a:path>
              <a:path w="694690" h="1285239">
                <a:moveTo>
                  <a:pt x="336848" y="1271003"/>
                </a:moveTo>
                <a:lnTo>
                  <a:pt x="314934" y="1271003"/>
                </a:lnTo>
                <a:lnTo>
                  <a:pt x="323215" y="1266189"/>
                </a:lnTo>
                <a:lnTo>
                  <a:pt x="339586" y="1266189"/>
                </a:lnTo>
                <a:lnTo>
                  <a:pt x="336848" y="1271003"/>
                </a:lnTo>
                <a:close/>
              </a:path>
            </a:pathLst>
          </a:custGeom>
          <a:solidFill>
            <a:srgbClr val="0E233C"/>
          </a:solidFill>
        </p:spPr>
        <p:txBody>
          <a:bodyPr bIns="0" lIns="0" rIns="0" rtlCol="0" tIns="0" wrap="square"/>
          <a:p/>
        </p:txBody>
      </p:sp>
      <p:sp>
        <p:nvSpPr>
          <p:cNvPr id="1048628" name="bg object 22"/>
          <p:cNvSpPr/>
          <p:nvPr/>
        </p:nvSpPr>
        <p:spPr>
          <a:xfrm>
            <a:off x="0" y="1805800"/>
            <a:ext cx="702310" cy="1285875"/>
          </a:xfrm>
          <a:custGeom>
            <a:avLst/>
            <a:ahLst/>
            <a:rect l="l" t="t" r="r" b="b"/>
            <a:pathLst>
              <a:path w="702310" h="1285875">
                <a:moveTo>
                  <a:pt x="701814" y="642759"/>
                </a:moveTo>
                <a:lnTo>
                  <a:pt x="699147" y="638060"/>
                </a:lnTo>
                <a:lnTo>
                  <a:pt x="347903" y="19342"/>
                </a:lnTo>
                <a:lnTo>
                  <a:pt x="345084" y="14363"/>
                </a:lnTo>
                <a:lnTo>
                  <a:pt x="336931" y="0"/>
                </a:lnTo>
                <a:lnTo>
                  <a:pt x="2933" y="8394"/>
                </a:lnTo>
                <a:lnTo>
                  <a:pt x="2946" y="9029"/>
                </a:lnTo>
                <a:lnTo>
                  <a:pt x="0" y="9029"/>
                </a:lnTo>
                <a:lnTo>
                  <a:pt x="0" y="566559"/>
                </a:lnTo>
                <a:lnTo>
                  <a:pt x="13157" y="566559"/>
                </a:lnTo>
                <a:lnTo>
                  <a:pt x="13157" y="27203"/>
                </a:lnTo>
                <a:lnTo>
                  <a:pt x="326009" y="19342"/>
                </a:lnTo>
                <a:lnTo>
                  <a:pt x="679919" y="642759"/>
                </a:lnTo>
                <a:lnTo>
                  <a:pt x="325920" y="1266329"/>
                </a:lnTo>
                <a:lnTo>
                  <a:pt x="0" y="1266329"/>
                </a:lnTo>
                <a:lnTo>
                  <a:pt x="0" y="1285379"/>
                </a:lnTo>
                <a:lnTo>
                  <a:pt x="337019" y="1285379"/>
                </a:lnTo>
                <a:lnTo>
                  <a:pt x="345084" y="1271155"/>
                </a:lnTo>
                <a:lnTo>
                  <a:pt x="347827" y="1266329"/>
                </a:lnTo>
                <a:lnTo>
                  <a:pt x="699147" y="647458"/>
                </a:lnTo>
                <a:lnTo>
                  <a:pt x="701814" y="642759"/>
                </a:lnTo>
                <a:close/>
              </a:path>
            </a:pathLst>
          </a:custGeom>
          <a:solidFill>
            <a:srgbClr val="D4DFEB"/>
          </a:solidFill>
        </p:spPr>
        <p:txBody>
          <a:bodyPr bIns="0" lIns="0" rIns="0" rtlCol="0" tIns="0" wrap="square"/>
          <a:p/>
        </p:txBody>
      </p:sp>
      <p:sp>
        <p:nvSpPr>
          <p:cNvPr id="1048629" name="bg object 23"/>
          <p:cNvSpPr/>
          <p:nvPr/>
        </p:nvSpPr>
        <p:spPr>
          <a:xfrm>
            <a:off x="3953255" y="4582667"/>
            <a:ext cx="1455420" cy="1266825"/>
          </a:xfrm>
          <a:custGeom>
            <a:avLst/>
            <a:ahLst/>
            <a:rect l="l" t="t" r="r" b="b"/>
            <a:pathLst>
              <a:path w="1455420" h="1266825">
                <a:moveTo>
                  <a:pt x="1095756" y="1266444"/>
                </a:moveTo>
                <a:lnTo>
                  <a:pt x="359664" y="1266444"/>
                </a:lnTo>
                <a:lnTo>
                  <a:pt x="0" y="632460"/>
                </a:lnTo>
                <a:lnTo>
                  <a:pt x="359664" y="0"/>
                </a:lnTo>
                <a:lnTo>
                  <a:pt x="1095756" y="0"/>
                </a:lnTo>
                <a:lnTo>
                  <a:pt x="1455420" y="632460"/>
                </a:lnTo>
                <a:lnTo>
                  <a:pt x="1095756" y="1266444"/>
                </a:lnTo>
                <a:close/>
              </a:path>
            </a:pathLst>
          </a:custGeom>
          <a:solidFill>
            <a:srgbClr val="F8BC79"/>
          </a:solidFill>
        </p:spPr>
        <p:txBody>
          <a:bodyPr bIns="0" lIns="0" rIns="0" rtlCol="0" tIns="0" wrap="square"/>
          <a:p/>
        </p:txBody>
      </p:sp>
      <p:sp>
        <p:nvSpPr>
          <p:cNvPr id="1048630" name="bg object 24"/>
          <p:cNvSpPr/>
          <p:nvPr/>
        </p:nvSpPr>
        <p:spPr>
          <a:xfrm>
            <a:off x="3956304" y="5952744"/>
            <a:ext cx="1455420" cy="905510"/>
          </a:xfrm>
          <a:custGeom>
            <a:avLst/>
            <a:ahLst/>
            <a:rect l="l" t="t" r="r" b="b"/>
            <a:pathLst>
              <a:path w="1455420" h="905509">
                <a:moveTo>
                  <a:pt x="1301496" y="905255"/>
                </a:moveTo>
                <a:lnTo>
                  <a:pt x="155448" y="905255"/>
                </a:lnTo>
                <a:lnTo>
                  <a:pt x="0" y="633983"/>
                </a:lnTo>
                <a:lnTo>
                  <a:pt x="359663" y="0"/>
                </a:lnTo>
                <a:lnTo>
                  <a:pt x="1095756" y="0"/>
                </a:lnTo>
                <a:lnTo>
                  <a:pt x="1455420" y="633983"/>
                </a:lnTo>
                <a:lnTo>
                  <a:pt x="1301496" y="905255"/>
                </a:lnTo>
                <a:close/>
              </a:path>
            </a:pathLst>
          </a:custGeom>
          <a:solidFill>
            <a:srgbClr val="DCE9F7"/>
          </a:solidFill>
        </p:spPr>
        <p:txBody>
          <a:bodyPr bIns="0" lIns="0" rIns="0" rtlCol="0" tIns="0" wrap="square"/>
          <a:p/>
        </p:txBody>
      </p:sp>
      <p:sp>
        <p:nvSpPr>
          <p:cNvPr id="1048631" name="bg object 25"/>
          <p:cNvSpPr/>
          <p:nvPr/>
        </p:nvSpPr>
        <p:spPr>
          <a:xfrm>
            <a:off x="2784348" y="5245608"/>
            <a:ext cx="1455420" cy="1266825"/>
          </a:xfrm>
          <a:custGeom>
            <a:avLst/>
            <a:ahLst/>
            <a:rect l="l" t="t" r="r" b="b"/>
            <a:pathLst>
              <a:path w="1455420" h="1266825">
                <a:moveTo>
                  <a:pt x="1094231" y="1266443"/>
                </a:moveTo>
                <a:lnTo>
                  <a:pt x="359663" y="1266443"/>
                </a:lnTo>
                <a:lnTo>
                  <a:pt x="0" y="632459"/>
                </a:lnTo>
                <a:lnTo>
                  <a:pt x="359663" y="0"/>
                </a:lnTo>
                <a:lnTo>
                  <a:pt x="1094231" y="0"/>
                </a:lnTo>
                <a:lnTo>
                  <a:pt x="1455419" y="632459"/>
                </a:lnTo>
                <a:lnTo>
                  <a:pt x="1094231" y="1266443"/>
                </a:lnTo>
                <a:close/>
              </a:path>
            </a:pathLst>
          </a:custGeom>
          <a:solidFill>
            <a:srgbClr val="DCD2CC"/>
          </a:solidFill>
        </p:spPr>
        <p:txBody>
          <a:bodyPr bIns="0" lIns="0" rIns="0" rtlCol="0" tIns="0" wrap="square"/>
          <a:p/>
        </p:txBody>
      </p:sp>
      <p:sp>
        <p:nvSpPr>
          <p:cNvPr id="1048632" name="bg object 26"/>
          <p:cNvSpPr/>
          <p:nvPr/>
        </p:nvSpPr>
        <p:spPr>
          <a:xfrm>
            <a:off x="2767584" y="3880103"/>
            <a:ext cx="1455420" cy="1268095"/>
          </a:xfrm>
          <a:custGeom>
            <a:avLst/>
            <a:ahLst/>
            <a:rect l="l" t="t" r="r" b="b"/>
            <a:pathLst>
              <a:path w="1455420" h="1268095">
                <a:moveTo>
                  <a:pt x="1095756" y="1267968"/>
                </a:moveTo>
                <a:lnTo>
                  <a:pt x="361188" y="1267968"/>
                </a:lnTo>
                <a:lnTo>
                  <a:pt x="0" y="633984"/>
                </a:lnTo>
                <a:lnTo>
                  <a:pt x="361188" y="0"/>
                </a:lnTo>
                <a:lnTo>
                  <a:pt x="1095756" y="0"/>
                </a:lnTo>
                <a:lnTo>
                  <a:pt x="1455420" y="633984"/>
                </a:lnTo>
                <a:lnTo>
                  <a:pt x="1095756" y="1267968"/>
                </a:lnTo>
                <a:close/>
              </a:path>
            </a:pathLst>
          </a:custGeom>
          <a:solidFill>
            <a:srgbClr val="334D6A"/>
          </a:solidFill>
        </p:spPr>
        <p:txBody>
          <a:bodyPr bIns="0" lIns="0" rIns="0" rtlCol="0" tIns="0" wrap="square"/>
          <a:p/>
        </p:txBody>
      </p:sp>
      <p:sp>
        <p:nvSpPr>
          <p:cNvPr id="1048633" name="bg object 27"/>
          <p:cNvSpPr/>
          <p:nvPr/>
        </p:nvSpPr>
        <p:spPr>
          <a:xfrm>
            <a:off x="1570204" y="3173094"/>
            <a:ext cx="1477645" cy="1287145"/>
          </a:xfrm>
          <a:custGeom>
            <a:avLst/>
            <a:ahLst/>
            <a:rect l="l" t="t" r="r" b="b"/>
            <a:pathLst>
              <a:path w="1477645" h="1287145">
                <a:moveTo>
                  <a:pt x="1111858" y="1287144"/>
                </a:moveTo>
                <a:lnTo>
                  <a:pt x="365453" y="1287144"/>
                </a:lnTo>
                <a:lnTo>
                  <a:pt x="0" y="643887"/>
                </a:lnTo>
                <a:lnTo>
                  <a:pt x="365441" y="0"/>
                </a:lnTo>
                <a:lnTo>
                  <a:pt x="1111870" y="0"/>
                </a:lnTo>
                <a:lnTo>
                  <a:pt x="1119943" y="14223"/>
                </a:lnTo>
                <a:lnTo>
                  <a:pt x="379271" y="14223"/>
                </a:lnTo>
                <a:lnTo>
                  <a:pt x="370991" y="19049"/>
                </a:lnTo>
                <a:lnTo>
                  <a:pt x="376532" y="19049"/>
                </a:lnTo>
                <a:lnTo>
                  <a:pt x="24560" y="639190"/>
                </a:lnTo>
                <a:lnTo>
                  <a:pt x="19226" y="639190"/>
                </a:lnTo>
                <a:lnTo>
                  <a:pt x="19226" y="648588"/>
                </a:lnTo>
                <a:lnTo>
                  <a:pt x="24565" y="648588"/>
                </a:lnTo>
                <a:lnTo>
                  <a:pt x="376536" y="1268094"/>
                </a:lnTo>
                <a:lnTo>
                  <a:pt x="370991" y="1268094"/>
                </a:lnTo>
                <a:lnTo>
                  <a:pt x="379271" y="1272908"/>
                </a:lnTo>
                <a:lnTo>
                  <a:pt x="1119946" y="1272908"/>
                </a:lnTo>
                <a:lnTo>
                  <a:pt x="1111858" y="1287144"/>
                </a:lnTo>
                <a:close/>
              </a:path>
              <a:path w="1477645" h="1287145">
                <a:moveTo>
                  <a:pt x="376532" y="19049"/>
                </a:moveTo>
                <a:lnTo>
                  <a:pt x="370991" y="19049"/>
                </a:lnTo>
                <a:lnTo>
                  <a:pt x="379271" y="14223"/>
                </a:lnTo>
                <a:lnTo>
                  <a:pt x="376532" y="19049"/>
                </a:lnTo>
                <a:close/>
              </a:path>
              <a:path w="1477645" h="1287145">
                <a:moveTo>
                  <a:pt x="1100779" y="19049"/>
                </a:moveTo>
                <a:lnTo>
                  <a:pt x="376532" y="19049"/>
                </a:lnTo>
                <a:lnTo>
                  <a:pt x="379271" y="14223"/>
                </a:lnTo>
                <a:lnTo>
                  <a:pt x="1098040" y="14223"/>
                </a:lnTo>
                <a:lnTo>
                  <a:pt x="1100779" y="19049"/>
                </a:lnTo>
                <a:close/>
              </a:path>
              <a:path w="1477645" h="1287145">
                <a:moveTo>
                  <a:pt x="1455417" y="643887"/>
                </a:moveTo>
                <a:lnTo>
                  <a:pt x="1098040" y="14223"/>
                </a:lnTo>
                <a:lnTo>
                  <a:pt x="1106321" y="19049"/>
                </a:lnTo>
                <a:lnTo>
                  <a:pt x="1122682" y="19049"/>
                </a:lnTo>
                <a:lnTo>
                  <a:pt x="1474646" y="639190"/>
                </a:lnTo>
                <a:lnTo>
                  <a:pt x="1458085" y="639190"/>
                </a:lnTo>
                <a:lnTo>
                  <a:pt x="1455417" y="643887"/>
                </a:lnTo>
                <a:close/>
              </a:path>
              <a:path w="1477645" h="1287145">
                <a:moveTo>
                  <a:pt x="1122682" y="19049"/>
                </a:moveTo>
                <a:lnTo>
                  <a:pt x="1106321" y="19049"/>
                </a:lnTo>
                <a:lnTo>
                  <a:pt x="1098040" y="14223"/>
                </a:lnTo>
                <a:lnTo>
                  <a:pt x="1119943" y="14223"/>
                </a:lnTo>
                <a:lnTo>
                  <a:pt x="1122682" y="19049"/>
                </a:lnTo>
                <a:close/>
              </a:path>
              <a:path w="1477645" h="1287145">
                <a:moveTo>
                  <a:pt x="19226" y="648588"/>
                </a:moveTo>
                <a:lnTo>
                  <a:pt x="19226" y="639190"/>
                </a:lnTo>
                <a:lnTo>
                  <a:pt x="21893" y="643889"/>
                </a:lnTo>
                <a:lnTo>
                  <a:pt x="19226" y="648588"/>
                </a:lnTo>
                <a:close/>
              </a:path>
              <a:path w="1477645" h="1287145">
                <a:moveTo>
                  <a:pt x="21894" y="643887"/>
                </a:moveTo>
                <a:lnTo>
                  <a:pt x="19226" y="639190"/>
                </a:lnTo>
                <a:lnTo>
                  <a:pt x="24560" y="639190"/>
                </a:lnTo>
                <a:lnTo>
                  <a:pt x="21894" y="643887"/>
                </a:lnTo>
                <a:close/>
              </a:path>
              <a:path w="1477645" h="1287145">
                <a:moveTo>
                  <a:pt x="1458085" y="648588"/>
                </a:moveTo>
                <a:lnTo>
                  <a:pt x="1455417" y="643887"/>
                </a:lnTo>
                <a:lnTo>
                  <a:pt x="1458085" y="639190"/>
                </a:lnTo>
                <a:lnTo>
                  <a:pt x="1458085" y="648588"/>
                </a:lnTo>
                <a:close/>
              </a:path>
              <a:path w="1477645" h="1287145">
                <a:moveTo>
                  <a:pt x="1474643" y="648588"/>
                </a:moveTo>
                <a:lnTo>
                  <a:pt x="1458085" y="648588"/>
                </a:lnTo>
                <a:lnTo>
                  <a:pt x="1458085" y="639190"/>
                </a:lnTo>
                <a:lnTo>
                  <a:pt x="1474646" y="639190"/>
                </a:lnTo>
                <a:lnTo>
                  <a:pt x="1477313" y="643889"/>
                </a:lnTo>
                <a:lnTo>
                  <a:pt x="1474643" y="648588"/>
                </a:lnTo>
                <a:close/>
              </a:path>
              <a:path w="1477645" h="1287145">
                <a:moveTo>
                  <a:pt x="24565" y="648588"/>
                </a:moveTo>
                <a:lnTo>
                  <a:pt x="19226" y="648588"/>
                </a:lnTo>
                <a:lnTo>
                  <a:pt x="21894" y="643887"/>
                </a:lnTo>
                <a:lnTo>
                  <a:pt x="24565" y="648588"/>
                </a:lnTo>
                <a:close/>
              </a:path>
              <a:path w="1477645" h="1287145">
                <a:moveTo>
                  <a:pt x="1098040" y="1272908"/>
                </a:moveTo>
                <a:lnTo>
                  <a:pt x="1455417" y="643887"/>
                </a:lnTo>
                <a:lnTo>
                  <a:pt x="1458085" y="648588"/>
                </a:lnTo>
                <a:lnTo>
                  <a:pt x="1474643" y="648588"/>
                </a:lnTo>
                <a:lnTo>
                  <a:pt x="1122681" y="1268094"/>
                </a:lnTo>
                <a:lnTo>
                  <a:pt x="1106321" y="1268094"/>
                </a:lnTo>
                <a:lnTo>
                  <a:pt x="1098040" y="1272908"/>
                </a:lnTo>
                <a:close/>
              </a:path>
              <a:path w="1477645" h="1287145">
                <a:moveTo>
                  <a:pt x="379271" y="1272908"/>
                </a:moveTo>
                <a:lnTo>
                  <a:pt x="370991" y="1268094"/>
                </a:lnTo>
                <a:lnTo>
                  <a:pt x="376536" y="1268094"/>
                </a:lnTo>
                <a:lnTo>
                  <a:pt x="379271" y="1272908"/>
                </a:lnTo>
                <a:close/>
              </a:path>
              <a:path w="1477645" h="1287145">
                <a:moveTo>
                  <a:pt x="1098040" y="1272908"/>
                </a:moveTo>
                <a:lnTo>
                  <a:pt x="379271" y="1272908"/>
                </a:lnTo>
                <a:lnTo>
                  <a:pt x="376536" y="1268094"/>
                </a:lnTo>
                <a:lnTo>
                  <a:pt x="1100775" y="1268094"/>
                </a:lnTo>
                <a:lnTo>
                  <a:pt x="1098040" y="1272908"/>
                </a:lnTo>
                <a:close/>
              </a:path>
              <a:path w="1477645" h="1287145">
                <a:moveTo>
                  <a:pt x="1119946" y="1272908"/>
                </a:moveTo>
                <a:lnTo>
                  <a:pt x="1098040" y="1272908"/>
                </a:lnTo>
                <a:lnTo>
                  <a:pt x="1106321" y="1268094"/>
                </a:lnTo>
                <a:lnTo>
                  <a:pt x="1122681" y="1268094"/>
                </a:lnTo>
                <a:lnTo>
                  <a:pt x="1119946" y="1272908"/>
                </a:lnTo>
                <a:close/>
              </a:path>
            </a:pathLst>
          </a:custGeom>
          <a:solidFill>
            <a:srgbClr val="F8BC79"/>
          </a:solidFill>
        </p:spPr>
        <p:txBody>
          <a:bodyPr bIns="0" lIns="0" rIns="0" rtlCol="0" tIns="0" wrap="square"/>
          <a:p/>
        </p:txBody>
      </p:sp>
      <p:pic>
        <p:nvPicPr>
          <p:cNvPr id="2097154" name="bg object 2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91668" y="2663951"/>
            <a:ext cx="1464564" cy="947927"/>
          </a:xfrm>
          <a:prstGeom prst="rect"/>
        </p:spPr>
      </p:pic>
      <p:pic>
        <p:nvPicPr>
          <p:cNvPr id="2097155" name="bg object 2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2843784" y="2502407"/>
            <a:ext cx="1289304" cy="1289303"/>
          </a:xfrm>
          <a:prstGeom prst="rect"/>
        </p:spPr>
      </p:pic>
      <p:pic>
        <p:nvPicPr>
          <p:cNvPr id="2097156" name="bg object 30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3948683" y="3194303"/>
            <a:ext cx="1466088" cy="1289303"/>
          </a:xfrm>
          <a:prstGeom prst="rect"/>
        </p:spPr>
      </p:pic>
      <p:sp>
        <p:nvSpPr>
          <p:cNvPr id="1048634" name="bg object 31"/>
          <p:cNvSpPr/>
          <p:nvPr/>
        </p:nvSpPr>
        <p:spPr>
          <a:xfrm>
            <a:off x="6325069" y="5953124"/>
            <a:ext cx="1477645" cy="904875"/>
          </a:xfrm>
          <a:custGeom>
            <a:avLst/>
            <a:ahLst/>
            <a:rect l="l" t="t" r="r" b="b"/>
            <a:pathLst>
              <a:path w="1477645" h="904875">
                <a:moveTo>
                  <a:pt x="1100796" y="19050"/>
                </a:moveTo>
                <a:lnTo>
                  <a:pt x="376543" y="19050"/>
                </a:lnTo>
                <a:lnTo>
                  <a:pt x="379285" y="14224"/>
                </a:lnTo>
                <a:lnTo>
                  <a:pt x="371005" y="9525"/>
                </a:lnTo>
                <a:lnTo>
                  <a:pt x="371005" y="0"/>
                </a:lnTo>
                <a:lnTo>
                  <a:pt x="1111872" y="0"/>
                </a:lnTo>
                <a:lnTo>
                  <a:pt x="1119953" y="14224"/>
                </a:lnTo>
                <a:lnTo>
                  <a:pt x="1098054" y="14224"/>
                </a:lnTo>
                <a:lnTo>
                  <a:pt x="1100796" y="19050"/>
                </a:lnTo>
                <a:close/>
              </a:path>
              <a:path w="1477645" h="904875">
                <a:moveTo>
                  <a:pt x="159550" y="904875"/>
                </a:moveTo>
                <a:lnTo>
                  <a:pt x="148600" y="904875"/>
                </a:lnTo>
                <a:lnTo>
                  <a:pt x="0" y="643254"/>
                </a:lnTo>
                <a:lnTo>
                  <a:pt x="362724" y="4825"/>
                </a:lnTo>
                <a:lnTo>
                  <a:pt x="371005" y="9525"/>
                </a:lnTo>
                <a:lnTo>
                  <a:pt x="371005" y="19050"/>
                </a:lnTo>
                <a:lnTo>
                  <a:pt x="376543" y="19050"/>
                </a:lnTo>
                <a:lnTo>
                  <a:pt x="24586" y="638555"/>
                </a:lnTo>
                <a:lnTo>
                  <a:pt x="19240" y="638555"/>
                </a:lnTo>
                <a:lnTo>
                  <a:pt x="19240" y="647966"/>
                </a:lnTo>
                <a:lnTo>
                  <a:pt x="24585" y="647966"/>
                </a:lnTo>
                <a:lnTo>
                  <a:pt x="167830" y="900176"/>
                </a:lnTo>
                <a:lnTo>
                  <a:pt x="159550" y="904875"/>
                </a:lnTo>
                <a:close/>
              </a:path>
              <a:path w="1477645" h="904875">
                <a:moveTo>
                  <a:pt x="376543" y="19050"/>
                </a:moveTo>
                <a:lnTo>
                  <a:pt x="371005" y="19050"/>
                </a:lnTo>
                <a:lnTo>
                  <a:pt x="371005" y="9525"/>
                </a:lnTo>
                <a:lnTo>
                  <a:pt x="379285" y="14224"/>
                </a:lnTo>
                <a:lnTo>
                  <a:pt x="376543" y="19050"/>
                </a:lnTo>
                <a:close/>
              </a:path>
              <a:path w="1477645" h="904875">
                <a:moveTo>
                  <a:pt x="1455426" y="643262"/>
                </a:moveTo>
                <a:lnTo>
                  <a:pt x="1098054" y="14224"/>
                </a:lnTo>
                <a:lnTo>
                  <a:pt x="1106335" y="19050"/>
                </a:lnTo>
                <a:lnTo>
                  <a:pt x="1122695" y="19050"/>
                </a:lnTo>
                <a:lnTo>
                  <a:pt x="1474670" y="638555"/>
                </a:lnTo>
                <a:lnTo>
                  <a:pt x="1458099" y="638555"/>
                </a:lnTo>
                <a:lnTo>
                  <a:pt x="1455426" y="643262"/>
                </a:lnTo>
                <a:close/>
              </a:path>
              <a:path w="1477645" h="904875">
                <a:moveTo>
                  <a:pt x="1122695" y="19050"/>
                </a:moveTo>
                <a:lnTo>
                  <a:pt x="1106335" y="19050"/>
                </a:lnTo>
                <a:lnTo>
                  <a:pt x="1098054" y="14224"/>
                </a:lnTo>
                <a:lnTo>
                  <a:pt x="1119953" y="14224"/>
                </a:lnTo>
                <a:lnTo>
                  <a:pt x="1122695" y="19050"/>
                </a:lnTo>
                <a:close/>
              </a:path>
              <a:path w="1477645" h="904875">
                <a:moveTo>
                  <a:pt x="19240" y="647966"/>
                </a:moveTo>
                <a:lnTo>
                  <a:pt x="19240" y="638555"/>
                </a:lnTo>
                <a:lnTo>
                  <a:pt x="21913" y="643262"/>
                </a:lnTo>
                <a:lnTo>
                  <a:pt x="19240" y="647966"/>
                </a:lnTo>
                <a:close/>
              </a:path>
              <a:path w="1477645" h="904875">
                <a:moveTo>
                  <a:pt x="21913" y="643262"/>
                </a:moveTo>
                <a:lnTo>
                  <a:pt x="19240" y="638555"/>
                </a:lnTo>
                <a:lnTo>
                  <a:pt x="24586" y="638555"/>
                </a:lnTo>
                <a:lnTo>
                  <a:pt x="21913" y="643262"/>
                </a:lnTo>
                <a:close/>
              </a:path>
              <a:path w="1477645" h="904875">
                <a:moveTo>
                  <a:pt x="1458099" y="647966"/>
                </a:moveTo>
                <a:lnTo>
                  <a:pt x="1455430" y="643254"/>
                </a:lnTo>
                <a:lnTo>
                  <a:pt x="1458099" y="638555"/>
                </a:lnTo>
                <a:lnTo>
                  <a:pt x="1458099" y="647966"/>
                </a:lnTo>
                <a:close/>
              </a:path>
              <a:path w="1477645" h="904875">
                <a:moveTo>
                  <a:pt x="1474663" y="647966"/>
                </a:moveTo>
                <a:lnTo>
                  <a:pt x="1458099" y="647966"/>
                </a:lnTo>
                <a:lnTo>
                  <a:pt x="1458099" y="638555"/>
                </a:lnTo>
                <a:lnTo>
                  <a:pt x="1474670" y="638555"/>
                </a:lnTo>
                <a:lnTo>
                  <a:pt x="1477336" y="643262"/>
                </a:lnTo>
                <a:lnTo>
                  <a:pt x="1474663" y="647966"/>
                </a:lnTo>
                <a:close/>
              </a:path>
              <a:path w="1477645" h="904875">
                <a:moveTo>
                  <a:pt x="24585" y="647966"/>
                </a:moveTo>
                <a:lnTo>
                  <a:pt x="19240" y="647966"/>
                </a:lnTo>
                <a:lnTo>
                  <a:pt x="21913" y="643262"/>
                </a:lnTo>
                <a:lnTo>
                  <a:pt x="24585" y="647966"/>
                </a:lnTo>
                <a:close/>
              </a:path>
              <a:path w="1477645" h="904875">
                <a:moveTo>
                  <a:pt x="1328739" y="904875"/>
                </a:moveTo>
                <a:lnTo>
                  <a:pt x="1317790" y="904875"/>
                </a:lnTo>
                <a:lnTo>
                  <a:pt x="1309509" y="900176"/>
                </a:lnTo>
                <a:lnTo>
                  <a:pt x="1455426" y="643262"/>
                </a:lnTo>
                <a:lnTo>
                  <a:pt x="1458099" y="647966"/>
                </a:lnTo>
                <a:lnTo>
                  <a:pt x="1474663" y="647966"/>
                </a:lnTo>
                <a:lnTo>
                  <a:pt x="1328739" y="904875"/>
                </a:lnTo>
                <a:close/>
              </a:path>
            </a:pathLst>
          </a:custGeom>
          <a:solidFill>
            <a:srgbClr val="0E233C"/>
          </a:solidFill>
        </p:spPr>
        <p:txBody>
          <a:bodyPr bIns="0" lIns="0" rIns="0" rtlCol="0" tIns="0" wrap="square"/>
          <a:p/>
        </p:txBody>
      </p:sp>
      <p:pic>
        <p:nvPicPr>
          <p:cNvPr id="2097157" name="bg object 32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5151120" y="5516879"/>
            <a:ext cx="1466087" cy="733044"/>
          </a:xfrm>
          <a:prstGeom prst="rect"/>
        </p:spPr>
      </p:pic>
      <p:sp>
        <p:nvSpPr>
          <p:cNvPr id="1048635" name="Holder 2"/>
          <p:cNvSpPr>
            <a:spLocks noGrp="1"/>
          </p:cNvSpPr>
          <p:nvPr>
            <p:ph type="title"/>
          </p:nvPr>
        </p:nvSpPr>
        <p:spPr>
          <a:xfrm>
            <a:off x="2244217" y="2654934"/>
            <a:ext cx="7703565" cy="787400"/>
          </a:xfrm>
        </p:spPr>
        <p:txBody>
          <a:bodyPr bIns="0" lIns="0" rIns="0" tIns="0"/>
          <a:lstStyle>
            <a:lvl1pPr>
              <a:defRPr b="1" sz="6000" i="0">
                <a:solidFill>
                  <a:srgbClr val="0E233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36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>
              <a:defRPr b="1" sz="1800" i="0">
                <a:solidFill>
                  <a:srgbClr val="0E233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dirty="0" spc="-5"/>
              <a:t>Solution</a:t>
            </a:r>
            <a:r>
              <a:rPr dirty="0" spc="-90"/>
              <a:t> </a:t>
            </a:r>
            <a:r>
              <a:rPr dirty="0" spc="-5"/>
              <a:t>Requirements</a:t>
            </a:r>
          </a:p>
        </p:txBody>
      </p:sp>
      <p:sp>
        <p:nvSpPr>
          <p:cNvPr id="1048637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38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200" i="0">
                <a:solidFill>
                  <a:srgbClr val="0E233C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36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>
              <a:defRPr b="1" sz="1800" i="0">
                <a:solidFill>
                  <a:srgbClr val="0E233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dirty="0" spc="-5"/>
              <a:t>Solution</a:t>
            </a:r>
            <a:r>
              <a:rPr dirty="0" spc="-90"/>
              <a:t> </a:t>
            </a:r>
            <a:r>
              <a:rPr dirty="0" spc="-5"/>
              <a:t>Requirements</a:t>
            </a:r>
          </a:p>
        </p:txBody>
      </p:sp>
      <p:sp>
        <p:nvSpPr>
          <p:cNvPr id="104858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200" i="0">
                <a:solidFill>
                  <a:srgbClr val="0E233C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36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DCD2CC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7" name="Holder 2"/>
          <p:cNvSpPr>
            <a:spLocks noGrp="1"/>
          </p:cNvSpPr>
          <p:nvPr>
            <p:ph type="title"/>
          </p:nvPr>
        </p:nvSpPr>
        <p:spPr>
          <a:xfrm>
            <a:off x="2244217" y="2654934"/>
            <a:ext cx="7703565" cy="9398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6000" i="0">
                <a:solidFill>
                  <a:srgbClr val="0E233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78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79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530974"/>
            <a:ext cx="2260600" cy="27876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1800" i="0">
                <a:solidFill>
                  <a:srgbClr val="0E233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dirty="0" spc="-5"/>
              <a:t>Solution</a:t>
            </a:r>
            <a:r>
              <a:rPr dirty="0" spc="-90"/>
              <a:t> </a:t>
            </a:r>
            <a:r>
              <a:rPr dirty="0" spc="-5"/>
              <a:t>Requirements</a:t>
            </a:r>
          </a:p>
        </p:txBody>
      </p:sp>
      <p:sp>
        <p:nvSpPr>
          <p:cNvPr id="1048580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1" name="Holder 6"/>
          <p:cNvSpPr>
            <a:spLocks noGrp="1"/>
          </p:cNvSpPr>
          <p:nvPr>
            <p:ph type="sldNum" sz="quarter" idx="7"/>
          </p:nvPr>
        </p:nvSpPr>
        <p:spPr>
          <a:xfrm>
            <a:off x="11879580" y="6524188"/>
            <a:ext cx="169545" cy="24447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200" i="0">
                <a:solidFill>
                  <a:srgbClr val="0E233C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36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 txBox="1"/>
          <p:nvPr/>
        </p:nvSpPr>
        <p:spPr>
          <a:xfrm>
            <a:off x="1532636" y="1675003"/>
            <a:ext cx="3806825" cy="817880"/>
          </a:xfrm>
          <a:prstGeom prst="rect"/>
        </p:spPr>
        <p:txBody>
          <a:bodyPr bIns="0" lIns="0" rIns="0" rtlCol="0" tIns="157480" vert="horz" wrap="square">
            <a:spAutoFit/>
          </a:bodyPr>
          <a:p>
            <a:pPr marL="12700" marR="5080">
              <a:lnSpc>
                <a:spcPct val="73600"/>
              </a:lnSpc>
              <a:spcBef>
                <a:spcPts val="1240"/>
              </a:spcBef>
            </a:pPr>
            <a:r>
              <a:rPr b="1" dirty="0" sz="3600" spc="-5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b="1" dirty="0" sz="3600" spc="-10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U</a:t>
            </a:r>
            <a:r>
              <a:rPr b="1" dirty="0" sz="36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b="1" dirty="0" sz="3600" spc="-5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b="1" dirty="0" sz="3600" spc="-10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OM</a:t>
            </a:r>
            <a:r>
              <a:rPr b="1" dirty="0" sz="3600" spc="-5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E</a:t>
            </a:r>
            <a:r>
              <a:rPr b="1" dirty="0" sz="36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b="1" dirty="0" sz="3600" spc="-305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3600" spc="-5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b="1" dirty="0" sz="36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b="1" dirty="0" sz="3600" spc="-5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b="1" dirty="0" sz="36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E  </a:t>
            </a:r>
            <a:r>
              <a:rPr b="1" dirty="0" sz="3600" spc="-5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REGISTRY</a:t>
            </a:r>
            <a:endParaRPr b="1" sz="3600">
              <a:solidFill>
                <a:srgbClr val="0070C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8609" name="object 3"/>
          <p:cNvSpPr txBox="1"/>
          <p:nvPr/>
        </p:nvSpPr>
        <p:spPr>
          <a:xfrm>
            <a:off x="2020316" y="3835908"/>
            <a:ext cx="3030855" cy="267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000" spc="-125">
                <a:latin typeface="Times New Roman"/>
                <a:cs typeface="Times New Roman"/>
              </a:rPr>
              <a:t>S</a:t>
            </a:r>
            <a:r>
              <a:rPr b="1" dirty="0" sz="2000" spc="-170">
                <a:latin typeface="Times New Roman"/>
                <a:cs typeface="Times New Roman"/>
              </a:rPr>
              <a:t>O</a:t>
            </a:r>
            <a:r>
              <a:rPr b="1" dirty="0" sz="2000" spc="-145">
                <a:latin typeface="Times New Roman"/>
                <a:cs typeface="Times New Roman"/>
              </a:rPr>
              <a:t>LUT</a:t>
            </a:r>
            <a:r>
              <a:rPr b="1" dirty="0" sz="2000" spc="-90">
                <a:latin typeface="Times New Roman"/>
                <a:cs typeface="Times New Roman"/>
              </a:rPr>
              <a:t>I</a:t>
            </a:r>
            <a:r>
              <a:rPr b="1" dirty="0" sz="2000" spc="-155">
                <a:latin typeface="Times New Roman"/>
                <a:cs typeface="Times New Roman"/>
              </a:rPr>
              <a:t>O</a:t>
            </a:r>
            <a:r>
              <a:rPr b="1" dirty="0" sz="2000" spc="-175">
                <a:latin typeface="Times New Roman"/>
                <a:cs typeface="Times New Roman"/>
              </a:rPr>
              <a:t>N</a:t>
            </a:r>
            <a:r>
              <a:rPr b="1" dirty="0" sz="2000" spc="-60">
                <a:latin typeface="Times New Roman"/>
                <a:cs typeface="Times New Roman"/>
              </a:rPr>
              <a:t> </a:t>
            </a:r>
            <a:r>
              <a:rPr b="1" dirty="0" sz="2000" spc="-155">
                <a:latin typeface="Times New Roman"/>
                <a:cs typeface="Times New Roman"/>
              </a:rPr>
              <a:t>R</a:t>
            </a:r>
            <a:r>
              <a:rPr b="1" dirty="0" sz="2000" spc="-150">
                <a:latin typeface="Times New Roman"/>
                <a:cs typeface="Times New Roman"/>
              </a:rPr>
              <a:t>E</a:t>
            </a:r>
            <a:r>
              <a:rPr b="1" dirty="0" sz="2000" spc="-155">
                <a:latin typeface="Times New Roman"/>
                <a:cs typeface="Times New Roman"/>
              </a:rPr>
              <a:t>Q</a:t>
            </a:r>
            <a:r>
              <a:rPr b="1" dirty="0" sz="2000" spc="-155">
                <a:latin typeface="Times New Roman"/>
                <a:cs typeface="Times New Roman"/>
              </a:rPr>
              <a:t>U</a:t>
            </a:r>
            <a:r>
              <a:rPr b="1" dirty="0" sz="2000" spc="-90">
                <a:latin typeface="Times New Roman"/>
                <a:cs typeface="Times New Roman"/>
              </a:rPr>
              <a:t>I</a:t>
            </a:r>
            <a:r>
              <a:rPr b="1" dirty="0" sz="2000" spc="-145">
                <a:latin typeface="Times New Roman"/>
                <a:cs typeface="Times New Roman"/>
              </a:rPr>
              <a:t>R</a:t>
            </a:r>
            <a:r>
              <a:rPr b="1" dirty="0" sz="2000" spc="-140">
                <a:latin typeface="Times New Roman"/>
                <a:cs typeface="Times New Roman"/>
              </a:rPr>
              <a:t>E</a:t>
            </a:r>
            <a:r>
              <a:rPr b="1" dirty="0" sz="2000" spc="-200">
                <a:latin typeface="Times New Roman"/>
                <a:cs typeface="Times New Roman"/>
              </a:rPr>
              <a:t>M</a:t>
            </a:r>
            <a:r>
              <a:rPr b="1" dirty="0" sz="2000" spc="-140">
                <a:latin typeface="Times New Roman"/>
                <a:cs typeface="Times New Roman"/>
              </a:rPr>
              <a:t>E</a:t>
            </a:r>
            <a:r>
              <a:rPr b="1" dirty="0" sz="2000" spc="-145">
                <a:latin typeface="Times New Roman"/>
                <a:cs typeface="Times New Roman"/>
              </a:rPr>
              <a:t>N</a:t>
            </a:r>
            <a:r>
              <a:rPr b="1" dirty="0" sz="2000" spc="-160">
                <a:latin typeface="Times New Roman"/>
                <a:cs typeface="Times New Roman"/>
              </a:rPr>
              <a:t>T</a:t>
            </a:r>
            <a:endParaRPr b="1" sz="2000">
              <a:latin typeface="Times New Roman"/>
              <a:cs typeface="Times New Roman"/>
            </a:endParaRP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5915744" y="1107511"/>
            <a:ext cx="5028574" cy="4876726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object 2"/>
          <p:cNvSpPr txBox="1"/>
          <p:nvPr/>
        </p:nvSpPr>
        <p:spPr>
          <a:xfrm>
            <a:off x="602995" y="592963"/>
            <a:ext cx="1650364" cy="254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1800" spc="-135">
                <a:latin typeface="Times New Roman"/>
                <a:cs typeface="Times New Roman"/>
              </a:rPr>
              <a:t>T</a:t>
            </a:r>
            <a:r>
              <a:rPr b="1" dirty="0" sz="1800" spc="-130">
                <a:latin typeface="Times New Roman"/>
                <a:cs typeface="Times New Roman"/>
              </a:rPr>
              <a:t>EA</a:t>
            </a:r>
            <a:r>
              <a:rPr b="1" dirty="0" sz="1800" spc="-204">
                <a:latin typeface="Times New Roman"/>
                <a:cs typeface="Times New Roman"/>
              </a:rPr>
              <a:t>M</a:t>
            </a:r>
            <a:r>
              <a:rPr b="1" dirty="0" sz="1800" spc="-65">
                <a:latin typeface="Times New Roman"/>
                <a:cs typeface="Times New Roman"/>
              </a:rPr>
              <a:t> </a:t>
            </a:r>
            <a:r>
              <a:rPr b="1" dirty="0" sz="1800" spc="-155">
                <a:latin typeface="Times New Roman"/>
                <a:cs typeface="Times New Roman"/>
              </a:rPr>
              <a:t>D</a:t>
            </a:r>
            <a:r>
              <a:rPr b="1" dirty="0" sz="1800" spc="-125">
                <a:latin typeface="Times New Roman"/>
                <a:cs typeface="Times New Roman"/>
              </a:rPr>
              <a:t>E</a:t>
            </a:r>
            <a:r>
              <a:rPr b="1" dirty="0" sz="1800" spc="-135">
                <a:latin typeface="Times New Roman"/>
                <a:cs typeface="Times New Roman"/>
              </a:rPr>
              <a:t>T</a:t>
            </a:r>
            <a:r>
              <a:rPr b="1" dirty="0" sz="1800" spc="-140">
                <a:latin typeface="Times New Roman"/>
                <a:cs typeface="Times New Roman"/>
              </a:rPr>
              <a:t>A</a:t>
            </a:r>
            <a:r>
              <a:rPr b="1" dirty="0" sz="1800" spc="-70">
                <a:latin typeface="Times New Roman"/>
                <a:cs typeface="Times New Roman"/>
              </a:rPr>
              <a:t>I</a:t>
            </a:r>
            <a:r>
              <a:rPr b="1" dirty="0" sz="1800" spc="-135">
                <a:latin typeface="Times New Roman"/>
                <a:cs typeface="Times New Roman"/>
              </a:rPr>
              <a:t>L</a:t>
            </a:r>
            <a:r>
              <a:rPr b="1" dirty="0" sz="1800" spc="-110">
                <a:latin typeface="Times New Roman"/>
                <a:cs typeface="Times New Roman"/>
              </a:rPr>
              <a:t>S</a:t>
            </a:r>
            <a:r>
              <a:rPr b="1" dirty="0" sz="1800" spc="-75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48600" name="object 3"/>
          <p:cNvSpPr txBox="1"/>
          <p:nvPr/>
        </p:nvSpPr>
        <p:spPr>
          <a:xfrm>
            <a:off x="1517396" y="1137030"/>
            <a:ext cx="1304925" cy="848361"/>
          </a:xfrm>
          <a:prstGeom prst="rect"/>
        </p:spPr>
        <p:txBody>
          <a:bodyPr bIns="0" lIns="0" rIns="0" rtlCol="0" tIns="22860" vert="horz" wrap="square">
            <a:spAutoFit/>
          </a:bodyPr>
          <a:p>
            <a:pPr marL="12700" marR="5080">
              <a:lnSpc>
                <a:spcPts val="2150"/>
              </a:lnSpc>
              <a:spcBef>
                <a:spcPts val="180"/>
              </a:spcBef>
            </a:pPr>
            <a:r>
              <a:rPr b="1" dirty="0" sz="1800" spc="-125">
                <a:latin typeface="Times New Roman"/>
                <a:cs typeface="Times New Roman"/>
              </a:rPr>
              <a:t>T</a:t>
            </a:r>
            <a:r>
              <a:rPr b="1" dirty="0" sz="1800" spc="-100">
                <a:latin typeface="Times New Roman"/>
                <a:cs typeface="Times New Roman"/>
              </a:rPr>
              <a:t>e</a:t>
            </a:r>
            <a:r>
              <a:rPr b="1" dirty="0" sz="1800" spc="-90">
                <a:latin typeface="Times New Roman"/>
                <a:cs typeface="Times New Roman"/>
              </a:rPr>
              <a:t>a</a:t>
            </a:r>
            <a:r>
              <a:rPr b="1" dirty="0" sz="1800" spc="-180">
                <a:latin typeface="Times New Roman"/>
                <a:cs typeface="Times New Roman"/>
              </a:rPr>
              <a:t>m</a:t>
            </a:r>
            <a:r>
              <a:rPr b="1" dirty="0" sz="1800" spc="-45">
                <a:latin typeface="Times New Roman"/>
                <a:cs typeface="Times New Roman"/>
              </a:rPr>
              <a:t> </a:t>
            </a:r>
            <a:r>
              <a:rPr b="1" dirty="0" sz="1800" spc="-140">
                <a:latin typeface="Times New Roman"/>
                <a:cs typeface="Times New Roman"/>
              </a:rPr>
              <a:t>N</a:t>
            </a:r>
            <a:r>
              <a:rPr b="1" dirty="0" sz="1800" spc="-75">
                <a:latin typeface="Times New Roman"/>
                <a:cs typeface="Times New Roman"/>
              </a:rPr>
              <a:t>o  </a:t>
            </a:r>
            <a:r>
              <a:rPr b="1" dirty="0" sz="1800" spc="-80">
                <a:latin typeface="Times New Roman"/>
                <a:cs typeface="Times New Roman"/>
              </a:rPr>
              <a:t>C</a:t>
            </a:r>
            <a:r>
              <a:rPr b="1" dirty="0" sz="1800" spc="-35">
                <a:latin typeface="Times New Roman"/>
                <a:cs typeface="Times New Roman"/>
              </a:rPr>
              <a:t>oll</a:t>
            </a:r>
            <a:r>
              <a:rPr b="1" dirty="0" sz="1800" spc="-50">
                <a:latin typeface="Times New Roman"/>
                <a:cs typeface="Times New Roman"/>
              </a:rPr>
              <a:t>e</a:t>
            </a:r>
            <a:r>
              <a:rPr b="1" dirty="0" sz="1800" spc="-50">
                <a:latin typeface="Times New Roman"/>
                <a:cs typeface="Times New Roman"/>
              </a:rPr>
              <a:t>g</a:t>
            </a:r>
            <a:r>
              <a:rPr b="1" dirty="0" sz="1800" spc="-50">
                <a:latin typeface="Times New Roman"/>
                <a:cs typeface="Times New Roman"/>
              </a:rPr>
              <a:t>e</a:t>
            </a:r>
            <a:r>
              <a:rPr b="1" dirty="0" sz="1800" spc="-15">
                <a:latin typeface="Times New Roman"/>
                <a:cs typeface="Times New Roman"/>
              </a:rPr>
              <a:t> </a:t>
            </a:r>
            <a:r>
              <a:rPr b="1" dirty="0" sz="1800" spc="-80">
                <a:latin typeface="Times New Roman"/>
                <a:cs typeface="Times New Roman"/>
              </a:rPr>
              <a:t>N</a:t>
            </a:r>
            <a:r>
              <a:rPr b="1" dirty="0" sz="1800" spc="-70">
                <a:latin typeface="Times New Roman"/>
                <a:cs typeface="Times New Roman"/>
              </a:rPr>
              <a:t>am</a:t>
            </a:r>
            <a:r>
              <a:rPr b="1" dirty="0" sz="1800" spc="-5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b="1" dirty="0" sz="1800" spc="-5">
                <a:latin typeface="Times New Roman"/>
                <a:cs typeface="Times New Roman"/>
              </a:rPr>
              <a:t>Department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48601" name="object 4"/>
          <p:cNvSpPr txBox="1"/>
          <p:nvPr/>
        </p:nvSpPr>
        <p:spPr>
          <a:xfrm>
            <a:off x="3113023" y="1137030"/>
            <a:ext cx="4677655" cy="84772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ts val="2155"/>
              </a:lnSpc>
              <a:spcBef>
                <a:spcPts val="100"/>
              </a:spcBef>
              <a:tabLst>
                <a:tab algn="l" pos="292735"/>
              </a:tabLst>
            </a:pPr>
            <a:r>
              <a:rPr b="1" dirty="0" sz="1800">
                <a:latin typeface="Times New Roman"/>
                <a:cs typeface="Times New Roman"/>
              </a:rPr>
              <a:t>:</a:t>
            </a:r>
            <a:r>
              <a:rPr b="1" dirty="0" sz="1800" lang="en-US">
                <a:latin typeface="Times New Roman"/>
                <a:cs typeface="Times New Roman"/>
              </a:rPr>
              <a:t> </a:t>
            </a:r>
            <a:r>
              <a:rPr b="1" dirty="0" sz="1800" lang="en-US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PNT2022TMI</a:t>
            </a:r>
            <a:r>
              <a:rPr dirty="0" sz="1800" lang="en-US" spc="-5">
                <a:latin typeface="Times New Roman"/>
                <a:cs typeface="Times New Roman"/>
              </a:rPr>
              <a:t>D</a:t>
            </a:r>
            <a:r>
              <a:rPr dirty="0" sz="1800" lang="en-US" spc="-5">
                <a:latin typeface="Times New Roman"/>
                <a:cs typeface="Times New Roman"/>
              </a:rPr>
              <a:t>1</a:t>
            </a:r>
            <a:r>
              <a:rPr dirty="0" sz="1800" lang="en-US" spc="-5">
                <a:latin typeface="Times New Roman"/>
                <a:cs typeface="Times New Roman"/>
              </a:rPr>
              <a:t>0</a:t>
            </a:r>
            <a:r>
              <a:rPr dirty="0" sz="1800" lang="en-US" spc="-5">
                <a:latin typeface="Times New Roman"/>
                <a:cs typeface="Times New Roman"/>
              </a:rPr>
              <a:t>7</a:t>
            </a:r>
            <a:r>
              <a:rPr dirty="0" sz="1800" lang="en-US" spc="-5">
                <a:latin typeface="Times New Roman"/>
                <a:cs typeface="Times New Roman"/>
              </a:rPr>
              <a:t>7</a:t>
            </a:r>
            <a:r>
              <a:rPr dirty="0" sz="1800" lang="en-US" spc="-5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  <a:p>
            <a:pPr marL="30480">
              <a:lnSpc>
                <a:spcPts val="2155"/>
              </a:lnSpc>
              <a:tabLst>
                <a:tab algn="l" pos="245745"/>
              </a:tabLst>
            </a:pPr>
            <a:r>
              <a:rPr b="1" dirty="0" sz="1800">
                <a:latin typeface="Times New Roman"/>
                <a:cs typeface="Times New Roman"/>
              </a:rPr>
              <a:t>:</a:t>
            </a:r>
            <a:r>
              <a:rPr b="1" dirty="0" sz="1800" lang="en-US">
                <a:latin typeface="Times New Roman"/>
                <a:cs typeface="Times New Roman"/>
              </a:rPr>
              <a:t> </a:t>
            </a:r>
            <a:r>
              <a:rPr b="1" dirty="0" sz="1800" lang="en-US">
                <a:latin typeface="Times New Roman"/>
                <a:cs typeface="Times New Roman"/>
              </a:rPr>
              <a:t> </a:t>
            </a:r>
            <a:r>
              <a:rPr b="0" dirty="0" sz="1800" lang="en-US">
                <a:latin typeface="Times New Roman"/>
                <a:cs typeface="Times New Roman"/>
              </a:rPr>
              <a:t>I</a:t>
            </a:r>
            <a:r>
              <a:rPr b="0" dirty="0" sz="1800" lang="en-US">
                <a:latin typeface="Times New Roman"/>
                <a:cs typeface="Times New Roman"/>
              </a:rPr>
              <a:t>F</a:t>
            </a:r>
            <a:r>
              <a:rPr b="0" dirty="0" sz="1800" lang="en-US">
                <a:latin typeface="Times New Roman"/>
                <a:cs typeface="Times New Roman"/>
              </a:rPr>
              <a:t>E</a:t>
            </a:r>
            <a:r>
              <a:rPr b="0" dirty="0" sz="1800" lang="en-US">
                <a:latin typeface="Times New Roman"/>
                <a:cs typeface="Times New Roman"/>
              </a:rPr>
              <a:t>T</a:t>
            </a:r>
            <a:r>
              <a:rPr b="0" dirty="0" sz="1800" lang="en-US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Collage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Of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Engineering</a:t>
            </a:r>
            <a:endParaRPr sz="180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  <a:spcBef>
                <a:spcPts val="275"/>
              </a:spcBef>
            </a:pPr>
            <a:r>
              <a:rPr b="1" dirty="0" sz="1800">
                <a:latin typeface="Times New Roman"/>
                <a:cs typeface="Times New Roman"/>
              </a:rPr>
              <a:t>:</a:t>
            </a:r>
            <a:r>
              <a:rPr b="1" dirty="0" sz="1800" spc="484">
                <a:latin typeface="Times New Roman"/>
                <a:cs typeface="Times New Roman"/>
              </a:rPr>
              <a:t> </a:t>
            </a:r>
            <a:r>
              <a:rPr b="0" dirty="0" sz="1800" lang="en-US" spc="-5">
                <a:latin typeface="Times New Roman"/>
                <a:cs typeface="Times New Roman"/>
              </a:rPr>
              <a:t>E</a:t>
            </a:r>
            <a:r>
              <a:rPr b="0" dirty="0" sz="1800" lang="en-US" spc="-5">
                <a:latin typeface="Times New Roman"/>
                <a:cs typeface="Times New Roman"/>
              </a:rPr>
              <a:t>l</a:t>
            </a:r>
            <a:r>
              <a:rPr b="0" dirty="0" sz="1800" lang="en-US" spc="-5">
                <a:latin typeface="Times New Roman"/>
                <a:cs typeface="Times New Roman"/>
              </a:rPr>
              <a:t>e</a:t>
            </a:r>
            <a:r>
              <a:rPr b="0" dirty="0" sz="1800" lang="en-US" spc="-5">
                <a:latin typeface="Times New Roman"/>
                <a:cs typeface="Times New Roman"/>
              </a:rPr>
              <a:t>c</a:t>
            </a:r>
            <a:r>
              <a:rPr b="0" dirty="0" sz="1800" lang="en-US" spc="-5">
                <a:latin typeface="Times New Roman"/>
                <a:cs typeface="Times New Roman"/>
              </a:rPr>
              <a:t>t</a:t>
            </a:r>
            <a:r>
              <a:rPr b="0" dirty="0" sz="1800" lang="en-US" spc="-5">
                <a:latin typeface="Times New Roman"/>
                <a:cs typeface="Times New Roman"/>
              </a:rPr>
              <a:t>r</a:t>
            </a:r>
            <a:r>
              <a:rPr b="0" dirty="0" sz="1800" lang="en-US" spc="-5">
                <a:latin typeface="Times New Roman"/>
                <a:cs typeface="Times New Roman"/>
              </a:rPr>
              <a:t>o</a:t>
            </a:r>
            <a:r>
              <a:rPr b="0" dirty="0" sz="1800" lang="en-US" spc="-5">
                <a:latin typeface="Times New Roman"/>
                <a:cs typeface="Times New Roman"/>
              </a:rPr>
              <a:t>n</a:t>
            </a:r>
            <a:r>
              <a:rPr b="0" dirty="0" sz="1800" lang="en-US" spc="-5">
                <a:latin typeface="Times New Roman"/>
                <a:cs typeface="Times New Roman"/>
              </a:rPr>
              <a:t>i</a:t>
            </a:r>
            <a:r>
              <a:rPr b="0" dirty="0" sz="1800" lang="en-US" spc="-5">
                <a:latin typeface="Times New Roman"/>
                <a:cs typeface="Times New Roman"/>
              </a:rPr>
              <a:t>c</a:t>
            </a:r>
            <a:r>
              <a:rPr b="0" dirty="0" sz="1800" lang="en-US" spc="-5">
                <a:latin typeface="Times New Roman"/>
                <a:cs typeface="Times New Roman"/>
              </a:rPr>
              <a:t>s</a:t>
            </a:r>
            <a:r>
              <a:rPr b="0" dirty="0" sz="1800" lang="en-US" spc="-5">
                <a:latin typeface="Times New Roman"/>
                <a:cs typeface="Times New Roman"/>
              </a:rPr>
              <a:t> </a:t>
            </a:r>
            <a:r>
              <a:rPr b="0" dirty="0" sz="1800" lang="en-US" spc="-5">
                <a:latin typeface="Times New Roman"/>
                <a:cs typeface="Times New Roman"/>
              </a:rPr>
              <a:t>a</a:t>
            </a:r>
            <a:r>
              <a:rPr b="0" dirty="0" sz="1800" lang="en-US" spc="-5">
                <a:latin typeface="Times New Roman"/>
                <a:cs typeface="Times New Roman"/>
              </a:rPr>
              <a:t>n</a:t>
            </a:r>
            <a:r>
              <a:rPr b="0" dirty="0" sz="1800" lang="en-US" spc="-5">
                <a:latin typeface="Times New Roman"/>
                <a:cs typeface="Times New Roman"/>
              </a:rPr>
              <a:t>d</a:t>
            </a:r>
            <a:r>
              <a:rPr b="0" dirty="0" sz="1800" lang="en-US" spc="-5">
                <a:latin typeface="Times New Roman"/>
                <a:cs typeface="Times New Roman"/>
              </a:rPr>
              <a:t> </a:t>
            </a:r>
            <a:r>
              <a:rPr b="0" dirty="0" sz="1800" lang="en-US" spc="-5">
                <a:latin typeface="Times New Roman"/>
                <a:cs typeface="Times New Roman"/>
              </a:rPr>
              <a:t>C</a:t>
            </a:r>
            <a:r>
              <a:rPr b="0" dirty="0" sz="1800" lang="en-US" spc="-5">
                <a:latin typeface="Times New Roman"/>
                <a:cs typeface="Times New Roman"/>
              </a:rPr>
              <a:t>o</a:t>
            </a:r>
            <a:r>
              <a:rPr b="0" dirty="0" sz="1800" lang="en-US" spc="-5">
                <a:latin typeface="Times New Roman"/>
                <a:cs typeface="Times New Roman"/>
              </a:rPr>
              <a:t>m</a:t>
            </a:r>
            <a:r>
              <a:rPr b="0" dirty="0" sz="1800" lang="en-US" spc="-5">
                <a:latin typeface="Times New Roman"/>
                <a:cs typeface="Times New Roman"/>
              </a:rPr>
              <a:t>m</a:t>
            </a:r>
            <a:r>
              <a:rPr b="0" dirty="0" sz="1800" lang="en-US" spc="-5">
                <a:latin typeface="Times New Roman"/>
                <a:cs typeface="Times New Roman"/>
              </a:rPr>
              <a:t>i</a:t>
            </a:r>
            <a:r>
              <a:rPr b="0" dirty="0" sz="1800" lang="en-US" spc="-5">
                <a:latin typeface="Times New Roman"/>
                <a:cs typeface="Times New Roman"/>
              </a:rPr>
              <a:t>c</a:t>
            </a:r>
            <a:r>
              <a:rPr b="0" dirty="0" sz="1800" lang="en-US" spc="-5">
                <a:latin typeface="Times New Roman"/>
                <a:cs typeface="Times New Roman"/>
              </a:rPr>
              <a:t>a</a:t>
            </a:r>
            <a:r>
              <a:rPr b="0" dirty="0" sz="1800" lang="en-US" spc="-5">
                <a:latin typeface="Times New Roman"/>
                <a:cs typeface="Times New Roman"/>
              </a:rPr>
              <a:t>t</a:t>
            </a:r>
            <a:r>
              <a:rPr b="0" dirty="0" sz="1800" lang="en-US" spc="-5">
                <a:latin typeface="Times New Roman"/>
                <a:cs typeface="Times New Roman"/>
              </a:rPr>
              <a:t>o</a:t>
            </a:r>
            <a:r>
              <a:rPr b="0" dirty="0" sz="1800" lang="en-US" spc="-5">
                <a:latin typeface="Times New Roman"/>
                <a:cs typeface="Times New Roman"/>
              </a:rPr>
              <a:t>n</a:t>
            </a:r>
            <a:r>
              <a:rPr b="0" dirty="0" sz="1800" lang="en-US" spc="-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ngineering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48602" name="object 5"/>
          <p:cNvSpPr txBox="1"/>
          <p:nvPr/>
        </p:nvSpPr>
        <p:spPr>
          <a:xfrm>
            <a:off x="619759" y="3054222"/>
            <a:ext cx="2303780" cy="254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1800" spc="-120">
                <a:latin typeface="Times New Roman"/>
                <a:cs typeface="Times New Roman"/>
              </a:rPr>
              <a:t>P</a:t>
            </a:r>
            <a:r>
              <a:rPr b="1" dirty="0" sz="1800" spc="-140">
                <a:latin typeface="Times New Roman"/>
                <a:cs typeface="Times New Roman"/>
              </a:rPr>
              <a:t>R</a:t>
            </a:r>
            <a:r>
              <a:rPr b="1" dirty="0" sz="1800" spc="-145">
                <a:latin typeface="Times New Roman"/>
                <a:cs typeface="Times New Roman"/>
              </a:rPr>
              <a:t>O</a:t>
            </a:r>
            <a:r>
              <a:rPr b="1" dirty="0" sz="1800" spc="-125">
                <a:latin typeface="Times New Roman"/>
                <a:cs typeface="Times New Roman"/>
              </a:rPr>
              <a:t>BLE</a:t>
            </a:r>
            <a:r>
              <a:rPr b="1" dirty="0" sz="1800" spc="-204">
                <a:latin typeface="Times New Roman"/>
                <a:cs typeface="Times New Roman"/>
              </a:rPr>
              <a:t>M</a:t>
            </a:r>
            <a:r>
              <a:rPr b="1" dirty="0" sz="1800" spc="30">
                <a:latin typeface="Times New Roman"/>
                <a:cs typeface="Times New Roman"/>
              </a:rPr>
              <a:t> </a:t>
            </a:r>
            <a:r>
              <a:rPr b="1" dirty="0" sz="1800" spc="-180">
                <a:latin typeface="Times New Roman"/>
                <a:cs typeface="Times New Roman"/>
              </a:rPr>
              <a:t>M</a:t>
            </a:r>
            <a:r>
              <a:rPr b="1" dirty="0" sz="1800" spc="-125">
                <a:latin typeface="Times New Roman"/>
                <a:cs typeface="Times New Roman"/>
              </a:rPr>
              <a:t>E</a:t>
            </a:r>
            <a:r>
              <a:rPr b="1" dirty="0" sz="1800" spc="-180">
                <a:latin typeface="Times New Roman"/>
                <a:cs typeface="Times New Roman"/>
              </a:rPr>
              <a:t>M</a:t>
            </a:r>
            <a:r>
              <a:rPr b="1" dirty="0" sz="1800" spc="-130">
                <a:latin typeface="Times New Roman"/>
                <a:cs typeface="Times New Roman"/>
              </a:rPr>
              <a:t>BER</a:t>
            </a:r>
            <a:r>
              <a:rPr b="1" dirty="0" sz="1800" spc="-125">
                <a:latin typeface="Times New Roman"/>
                <a:cs typeface="Times New Roman"/>
              </a:rPr>
              <a:t>S</a:t>
            </a:r>
            <a:r>
              <a:rPr b="1" dirty="0" sz="1800">
                <a:latin typeface="Times New Roman"/>
                <a:cs typeface="Times New Roman"/>
              </a:rPr>
              <a:t> </a:t>
            </a:r>
            <a:r>
              <a:rPr b="1" dirty="0" sz="1800" spc="-75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48603" name="object 6"/>
          <p:cNvSpPr txBox="1"/>
          <p:nvPr/>
        </p:nvSpPr>
        <p:spPr>
          <a:xfrm>
            <a:off x="1221738" y="4116451"/>
            <a:ext cx="2266341" cy="1016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342900" marL="354965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"/>
              <a:tabLst>
                <a:tab algn="l" pos="299720"/>
              </a:tabLst>
            </a:pPr>
            <a:r>
              <a:rPr dirty="0" sz="1800" lang="en-US" spc="-165">
                <a:latin typeface="Times New Roman"/>
                <a:cs typeface="Times New Roman"/>
              </a:rPr>
              <a:t>P</a:t>
            </a:r>
            <a:r>
              <a:rPr dirty="0" sz="1800" lang="en-US" spc="-165">
                <a:latin typeface="Times New Roman"/>
                <a:cs typeface="Times New Roman"/>
              </a:rPr>
              <a:t>R</a:t>
            </a:r>
            <a:r>
              <a:rPr dirty="0" sz="1800" lang="en-US" spc="-165">
                <a:latin typeface="Times New Roman"/>
                <a:cs typeface="Times New Roman"/>
              </a:rPr>
              <a:t>E</a:t>
            </a:r>
            <a:r>
              <a:rPr dirty="0" sz="1800" lang="en-US" spc="-165">
                <a:latin typeface="Times New Roman"/>
                <a:cs typeface="Times New Roman"/>
              </a:rPr>
              <a:t>E</a:t>
            </a:r>
            <a:r>
              <a:rPr dirty="0" sz="1800" lang="en-US" spc="-165">
                <a:latin typeface="Times New Roman"/>
                <a:cs typeface="Times New Roman"/>
              </a:rPr>
              <a:t>T</a:t>
            </a:r>
            <a:r>
              <a:rPr dirty="0" sz="1800" lang="en-US" spc="-165">
                <a:latin typeface="Times New Roman"/>
                <a:cs typeface="Times New Roman"/>
              </a:rPr>
              <a:t>H</a:t>
            </a:r>
            <a:r>
              <a:rPr dirty="0" sz="1800" lang="en-US" spc="-165">
                <a:latin typeface="Times New Roman"/>
                <a:cs typeface="Times New Roman"/>
              </a:rPr>
              <a:t>I</a:t>
            </a:r>
            <a:r>
              <a:rPr dirty="0" sz="1800" lang="en-US" spc="-165">
                <a:latin typeface="Times New Roman"/>
                <a:cs typeface="Times New Roman"/>
              </a:rPr>
              <a:t> </a:t>
            </a:r>
            <a:r>
              <a:rPr dirty="0" sz="1800" lang="en-US" spc="-165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  <a:p>
            <a:pPr indent="-342900" marL="354965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"/>
              <a:tabLst>
                <a:tab algn="l" pos="299720"/>
              </a:tabLst>
            </a:pPr>
            <a:r>
              <a:rPr dirty="0" sz="1800" lang="en-US" spc="-110">
                <a:latin typeface="Times New Roman"/>
                <a:cs typeface="Times New Roman"/>
              </a:rPr>
              <a:t>R</a:t>
            </a:r>
            <a:r>
              <a:rPr dirty="0" sz="1800" lang="en-US" spc="-110">
                <a:latin typeface="Times New Roman"/>
                <a:cs typeface="Times New Roman"/>
              </a:rPr>
              <a:t>A</a:t>
            </a:r>
            <a:r>
              <a:rPr dirty="0" sz="1800" lang="en-US" spc="-110">
                <a:latin typeface="Times New Roman"/>
                <a:cs typeface="Times New Roman"/>
              </a:rPr>
              <a:t>M</a:t>
            </a:r>
            <a:r>
              <a:rPr dirty="0" sz="1800" lang="en-US" spc="-110">
                <a:latin typeface="Times New Roman"/>
                <a:cs typeface="Times New Roman"/>
              </a:rPr>
              <a:t>Y</a:t>
            </a:r>
            <a:r>
              <a:rPr dirty="0" sz="1800" lang="en-US" spc="-110">
                <a:latin typeface="Times New Roman"/>
                <a:cs typeface="Times New Roman"/>
              </a:rPr>
              <a:t>A</a:t>
            </a:r>
            <a:r>
              <a:rPr dirty="0" sz="1800" lang="en-US" spc="-110">
                <a:latin typeface="Times New Roman"/>
                <a:cs typeface="Times New Roman"/>
              </a:rPr>
              <a:t> </a:t>
            </a:r>
            <a:r>
              <a:rPr dirty="0" sz="1800" lang="en-US" spc="-110">
                <a:latin typeface="Times New Roman"/>
                <a:cs typeface="Times New Roman"/>
              </a:rPr>
              <a:t> </a:t>
            </a:r>
            <a:r>
              <a:rPr dirty="0" sz="1800" lang="en-US" spc="-175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  <a:p>
            <a:pPr indent="-342900" marL="354965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"/>
              <a:tabLst>
                <a:tab algn="l" pos="299720"/>
              </a:tabLst>
            </a:pPr>
            <a:r>
              <a:rPr dirty="0" sz="1800" lang="en-US" spc="-175">
                <a:latin typeface="Times New Roman"/>
                <a:cs typeface="Times New Roman"/>
              </a:rPr>
              <a:t>S</a:t>
            </a:r>
            <a:r>
              <a:rPr dirty="0" sz="1800" lang="en-US" spc="-175">
                <a:latin typeface="Times New Roman"/>
                <a:cs typeface="Times New Roman"/>
              </a:rPr>
              <a:t>A</a:t>
            </a:r>
            <a:r>
              <a:rPr dirty="0" sz="1800" lang="en-US" spc="-175">
                <a:latin typeface="Times New Roman"/>
                <a:cs typeface="Times New Roman"/>
              </a:rPr>
              <a:t>T</a:t>
            </a:r>
            <a:r>
              <a:rPr dirty="0" sz="1800" lang="en-US" spc="-175">
                <a:latin typeface="Times New Roman"/>
                <a:cs typeface="Times New Roman"/>
              </a:rPr>
              <a:t>H</a:t>
            </a:r>
            <a:r>
              <a:rPr dirty="0" sz="1800" lang="en-US" spc="-175">
                <a:latin typeface="Times New Roman"/>
                <a:cs typeface="Times New Roman"/>
              </a:rPr>
              <a:t>I</a:t>
            </a:r>
            <a:r>
              <a:rPr dirty="0" sz="1800" lang="en-US" spc="-175">
                <a:latin typeface="Times New Roman"/>
                <a:cs typeface="Times New Roman"/>
              </a:rPr>
              <a:t>Y</a:t>
            </a:r>
            <a:r>
              <a:rPr dirty="0" sz="1800" lang="en-US" spc="-175">
                <a:latin typeface="Times New Roman"/>
                <a:cs typeface="Times New Roman"/>
              </a:rPr>
              <a:t>A</a:t>
            </a:r>
            <a:r>
              <a:rPr dirty="0" sz="1800" lang="en-US" spc="-175">
                <a:latin typeface="Times New Roman"/>
                <a:cs typeface="Times New Roman"/>
              </a:rPr>
              <a:t>K</a:t>
            </a:r>
            <a:r>
              <a:rPr dirty="0" sz="1800" lang="en-US" spc="-175">
                <a:latin typeface="Times New Roman"/>
                <a:cs typeface="Times New Roman"/>
              </a:rPr>
              <a:t>A</a:t>
            </a:r>
            <a:r>
              <a:rPr dirty="0" sz="1800" lang="en-US" spc="-175">
                <a:latin typeface="Times New Roman"/>
                <a:cs typeface="Times New Roman"/>
              </a:rPr>
              <a:t>L</a:t>
            </a:r>
            <a:r>
              <a:rPr dirty="0" sz="1800" lang="en-US" spc="-175">
                <a:latin typeface="Times New Roman"/>
                <a:cs typeface="Times New Roman"/>
              </a:rPr>
              <a:t>A</a:t>
            </a:r>
            <a:r>
              <a:rPr dirty="0" sz="1800" lang="en-US" spc="-175">
                <a:latin typeface="Times New Roman"/>
                <a:cs typeface="Times New Roman"/>
              </a:rPr>
              <a:t> </a:t>
            </a:r>
            <a:r>
              <a:rPr dirty="0" sz="1800" lang="en-US" spc="-175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indent="-342900" marL="354965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"/>
              <a:tabLst>
                <a:tab algn="l" pos="299720"/>
              </a:tabLst>
            </a:pPr>
            <a:r>
              <a:rPr dirty="0" sz="1800" lang="en-US" spc="-175">
                <a:latin typeface="Times New Roman"/>
                <a:cs typeface="Times New Roman"/>
              </a:rPr>
              <a:t>S</a:t>
            </a:r>
            <a:r>
              <a:rPr dirty="0" sz="1800" lang="en-US" spc="-175">
                <a:latin typeface="Times New Roman"/>
                <a:cs typeface="Times New Roman"/>
              </a:rPr>
              <a:t>R</a:t>
            </a:r>
            <a:r>
              <a:rPr dirty="0" sz="1800" lang="en-US" spc="-175">
                <a:latin typeface="Times New Roman"/>
                <a:cs typeface="Times New Roman"/>
              </a:rPr>
              <a:t>I</a:t>
            </a:r>
            <a:r>
              <a:rPr dirty="0" sz="1800" lang="en-US" spc="-175">
                <a:latin typeface="Times New Roman"/>
                <a:cs typeface="Times New Roman"/>
              </a:rPr>
              <a:t> </a:t>
            </a:r>
            <a:r>
              <a:rPr dirty="0" sz="1800" lang="en-US" spc="-175">
                <a:latin typeface="Times New Roman"/>
                <a:cs typeface="Times New Roman"/>
              </a:rPr>
              <a:t>V</a:t>
            </a:r>
            <a:r>
              <a:rPr dirty="0" sz="1800" lang="en-US" spc="-175">
                <a:latin typeface="Times New Roman"/>
                <a:cs typeface="Times New Roman"/>
              </a:rPr>
              <a:t>A</a:t>
            </a:r>
            <a:r>
              <a:rPr dirty="0" sz="1800" lang="en-US" spc="-175">
                <a:latin typeface="Times New Roman"/>
                <a:cs typeface="Times New Roman"/>
              </a:rPr>
              <a:t>R</a:t>
            </a:r>
            <a:r>
              <a:rPr dirty="0" sz="1800" lang="en-US" spc="-175">
                <a:latin typeface="Times New Roman"/>
                <a:cs typeface="Times New Roman"/>
              </a:rPr>
              <a:t>D</a:t>
            </a:r>
            <a:r>
              <a:rPr dirty="0" sz="1800" lang="en-US" spc="-175">
                <a:latin typeface="Times New Roman"/>
                <a:cs typeface="Times New Roman"/>
              </a:rPr>
              <a:t>H</a:t>
            </a:r>
            <a:r>
              <a:rPr dirty="0" sz="1800" lang="en-US" spc="-175">
                <a:latin typeface="Times New Roman"/>
                <a:cs typeface="Times New Roman"/>
              </a:rPr>
              <a:t>I</a:t>
            </a:r>
            <a:r>
              <a:rPr dirty="0" sz="1800" lang="en-US" spc="-175">
                <a:latin typeface="Times New Roman"/>
                <a:cs typeface="Times New Roman"/>
              </a:rPr>
              <a:t>N</a:t>
            </a:r>
            <a:r>
              <a:rPr dirty="0" sz="1800" lang="en-US" spc="-175">
                <a:latin typeface="Times New Roman"/>
                <a:cs typeface="Times New Roman"/>
              </a:rPr>
              <a:t>I</a:t>
            </a:r>
            <a:r>
              <a:rPr dirty="0" sz="1800" lang="en-US" spc="-175">
                <a:latin typeface="Times New Roman"/>
                <a:cs typeface="Times New Roman"/>
              </a:rPr>
              <a:t> </a:t>
            </a:r>
            <a:r>
              <a:rPr dirty="0" sz="1800" lang="en-US" spc="-175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48604" name="object 9"/>
          <p:cNvSpPr/>
          <p:nvPr/>
        </p:nvSpPr>
        <p:spPr>
          <a:xfrm>
            <a:off x="7209155" y="-2654617"/>
            <a:ext cx="1916430" cy="2190750"/>
          </a:xfrm>
          <a:custGeom>
            <a:avLst/>
            <a:ahLst/>
            <a:rect l="l" t="t" r="r" b="b"/>
            <a:pathLst>
              <a:path w="1916429" h="2190750">
                <a:moveTo>
                  <a:pt x="956640" y="2190648"/>
                </a:moveTo>
                <a:lnTo>
                  <a:pt x="954671" y="2190648"/>
                </a:lnTo>
                <a:lnTo>
                  <a:pt x="952753" y="2190242"/>
                </a:lnTo>
                <a:lnTo>
                  <a:pt x="4813" y="1650339"/>
                </a:lnTo>
                <a:lnTo>
                  <a:pt x="0" y="1642059"/>
                </a:lnTo>
                <a:lnTo>
                  <a:pt x="0" y="556209"/>
                </a:lnTo>
                <a:lnTo>
                  <a:pt x="947781" y="1206"/>
                </a:lnTo>
                <a:lnTo>
                  <a:pt x="951484" y="0"/>
                </a:lnTo>
                <a:lnTo>
                  <a:pt x="953477" y="0"/>
                </a:lnTo>
                <a:lnTo>
                  <a:pt x="955449" y="419"/>
                </a:lnTo>
                <a:lnTo>
                  <a:pt x="957281" y="1231"/>
                </a:lnTo>
                <a:lnTo>
                  <a:pt x="986018" y="17716"/>
                </a:lnTo>
                <a:lnTo>
                  <a:pt x="957275" y="17716"/>
                </a:lnTo>
                <a:lnTo>
                  <a:pt x="947762" y="17741"/>
                </a:lnTo>
                <a:lnTo>
                  <a:pt x="952522" y="20472"/>
                </a:lnTo>
                <a:lnTo>
                  <a:pt x="28516" y="556209"/>
                </a:lnTo>
                <a:lnTo>
                  <a:pt x="19050" y="556209"/>
                </a:lnTo>
                <a:lnTo>
                  <a:pt x="14300" y="564451"/>
                </a:lnTo>
                <a:lnTo>
                  <a:pt x="19050" y="564451"/>
                </a:lnTo>
                <a:lnTo>
                  <a:pt x="19050" y="1633778"/>
                </a:lnTo>
                <a:lnTo>
                  <a:pt x="14236" y="1633778"/>
                </a:lnTo>
                <a:lnTo>
                  <a:pt x="19050" y="1642059"/>
                </a:lnTo>
                <a:lnTo>
                  <a:pt x="28768" y="1642059"/>
                </a:lnTo>
                <a:lnTo>
                  <a:pt x="955706" y="2170227"/>
                </a:lnTo>
                <a:lnTo>
                  <a:pt x="951001" y="2172881"/>
                </a:lnTo>
                <a:lnTo>
                  <a:pt x="989730" y="2172893"/>
                </a:lnTo>
                <a:lnTo>
                  <a:pt x="960348" y="2189467"/>
                </a:lnTo>
                <a:lnTo>
                  <a:pt x="958557" y="2190254"/>
                </a:lnTo>
                <a:lnTo>
                  <a:pt x="956640" y="2190648"/>
                </a:lnTo>
                <a:close/>
              </a:path>
              <a:path w="1916429" h="2190750">
                <a:moveTo>
                  <a:pt x="952522" y="20472"/>
                </a:moveTo>
                <a:lnTo>
                  <a:pt x="947762" y="17741"/>
                </a:lnTo>
                <a:lnTo>
                  <a:pt x="957275" y="17716"/>
                </a:lnTo>
                <a:lnTo>
                  <a:pt x="952522" y="20472"/>
                </a:lnTo>
                <a:close/>
              </a:path>
              <a:path w="1916429" h="2190750">
                <a:moveTo>
                  <a:pt x="1891731" y="559228"/>
                </a:moveTo>
                <a:lnTo>
                  <a:pt x="952522" y="20472"/>
                </a:lnTo>
                <a:lnTo>
                  <a:pt x="957275" y="17716"/>
                </a:lnTo>
                <a:lnTo>
                  <a:pt x="986018" y="17716"/>
                </a:lnTo>
                <a:lnTo>
                  <a:pt x="1905927" y="545401"/>
                </a:lnTo>
                <a:lnTo>
                  <a:pt x="1910717" y="553783"/>
                </a:lnTo>
                <a:lnTo>
                  <a:pt x="1891665" y="553783"/>
                </a:lnTo>
                <a:lnTo>
                  <a:pt x="1891731" y="559228"/>
                </a:lnTo>
                <a:close/>
              </a:path>
              <a:path w="1916429" h="2190750">
                <a:moveTo>
                  <a:pt x="1896452" y="561936"/>
                </a:moveTo>
                <a:lnTo>
                  <a:pt x="1891731" y="559228"/>
                </a:lnTo>
                <a:lnTo>
                  <a:pt x="1891665" y="553783"/>
                </a:lnTo>
                <a:lnTo>
                  <a:pt x="1896452" y="561936"/>
                </a:lnTo>
                <a:close/>
              </a:path>
              <a:path w="1916429" h="2190750">
                <a:moveTo>
                  <a:pt x="1910817" y="561936"/>
                </a:moveTo>
                <a:lnTo>
                  <a:pt x="1896452" y="561936"/>
                </a:lnTo>
                <a:lnTo>
                  <a:pt x="1891665" y="553783"/>
                </a:lnTo>
                <a:lnTo>
                  <a:pt x="1910717" y="553783"/>
                </a:lnTo>
                <a:lnTo>
                  <a:pt x="1910817" y="561936"/>
                </a:lnTo>
                <a:close/>
              </a:path>
              <a:path w="1916429" h="2190750">
                <a:moveTo>
                  <a:pt x="14300" y="564451"/>
                </a:moveTo>
                <a:lnTo>
                  <a:pt x="19050" y="556209"/>
                </a:lnTo>
                <a:lnTo>
                  <a:pt x="19050" y="561697"/>
                </a:lnTo>
                <a:lnTo>
                  <a:pt x="14300" y="564451"/>
                </a:lnTo>
                <a:close/>
              </a:path>
              <a:path w="1916429" h="2190750">
                <a:moveTo>
                  <a:pt x="19050" y="561697"/>
                </a:moveTo>
                <a:lnTo>
                  <a:pt x="19050" y="556209"/>
                </a:lnTo>
                <a:lnTo>
                  <a:pt x="28516" y="556209"/>
                </a:lnTo>
                <a:lnTo>
                  <a:pt x="19050" y="561697"/>
                </a:lnTo>
                <a:close/>
              </a:path>
              <a:path w="1916429" h="2190750">
                <a:moveTo>
                  <a:pt x="1897311" y="1639081"/>
                </a:moveTo>
                <a:lnTo>
                  <a:pt x="1896745" y="1592643"/>
                </a:lnTo>
                <a:lnTo>
                  <a:pt x="1896742" y="1540979"/>
                </a:lnTo>
                <a:lnTo>
                  <a:pt x="1896110" y="1489138"/>
                </a:lnTo>
                <a:lnTo>
                  <a:pt x="1896107" y="1384769"/>
                </a:lnTo>
                <a:lnTo>
                  <a:pt x="1895475" y="1332928"/>
                </a:lnTo>
                <a:lnTo>
                  <a:pt x="1895472" y="1281264"/>
                </a:lnTo>
                <a:lnTo>
                  <a:pt x="1894840" y="1229423"/>
                </a:lnTo>
                <a:lnTo>
                  <a:pt x="1894837" y="1125054"/>
                </a:lnTo>
                <a:lnTo>
                  <a:pt x="1894204" y="1073213"/>
                </a:lnTo>
                <a:lnTo>
                  <a:pt x="1894202" y="969479"/>
                </a:lnTo>
                <a:lnTo>
                  <a:pt x="1893570" y="917638"/>
                </a:lnTo>
                <a:lnTo>
                  <a:pt x="1893567" y="865339"/>
                </a:lnTo>
                <a:lnTo>
                  <a:pt x="1892935" y="813498"/>
                </a:lnTo>
                <a:lnTo>
                  <a:pt x="1892932" y="709764"/>
                </a:lnTo>
                <a:lnTo>
                  <a:pt x="1892300" y="657923"/>
                </a:lnTo>
                <a:lnTo>
                  <a:pt x="1892297" y="605624"/>
                </a:lnTo>
                <a:lnTo>
                  <a:pt x="1891731" y="559228"/>
                </a:lnTo>
                <a:lnTo>
                  <a:pt x="1896452" y="561936"/>
                </a:lnTo>
                <a:lnTo>
                  <a:pt x="1910817" y="561936"/>
                </a:lnTo>
                <a:lnTo>
                  <a:pt x="1911350" y="605624"/>
                </a:lnTo>
                <a:lnTo>
                  <a:pt x="1911352" y="657923"/>
                </a:lnTo>
                <a:lnTo>
                  <a:pt x="1911985" y="709764"/>
                </a:lnTo>
                <a:lnTo>
                  <a:pt x="1911987" y="813498"/>
                </a:lnTo>
                <a:lnTo>
                  <a:pt x="1912620" y="865339"/>
                </a:lnTo>
                <a:lnTo>
                  <a:pt x="1912622" y="917638"/>
                </a:lnTo>
                <a:lnTo>
                  <a:pt x="1913254" y="969479"/>
                </a:lnTo>
                <a:lnTo>
                  <a:pt x="1913257" y="1073213"/>
                </a:lnTo>
                <a:lnTo>
                  <a:pt x="1913890" y="1125054"/>
                </a:lnTo>
                <a:lnTo>
                  <a:pt x="1913892" y="1229423"/>
                </a:lnTo>
                <a:lnTo>
                  <a:pt x="1914525" y="1281264"/>
                </a:lnTo>
                <a:lnTo>
                  <a:pt x="1914527" y="1332928"/>
                </a:lnTo>
                <a:lnTo>
                  <a:pt x="1915160" y="1384769"/>
                </a:lnTo>
                <a:lnTo>
                  <a:pt x="1915162" y="1489138"/>
                </a:lnTo>
                <a:lnTo>
                  <a:pt x="1915795" y="1540979"/>
                </a:lnTo>
                <a:lnTo>
                  <a:pt x="1915797" y="1592643"/>
                </a:lnTo>
                <a:lnTo>
                  <a:pt x="1916330" y="1636306"/>
                </a:lnTo>
                <a:lnTo>
                  <a:pt x="1902231" y="1636306"/>
                </a:lnTo>
                <a:lnTo>
                  <a:pt x="1897311" y="1639081"/>
                </a:lnTo>
                <a:close/>
              </a:path>
              <a:path w="1916429" h="2190750">
                <a:moveTo>
                  <a:pt x="19050" y="564451"/>
                </a:moveTo>
                <a:lnTo>
                  <a:pt x="14300" y="564451"/>
                </a:lnTo>
                <a:lnTo>
                  <a:pt x="19050" y="561697"/>
                </a:lnTo>
                <a:lnTo>
                  <a:pt x="19050" y="564451"/>
                </a:lnTo>
                <a:close/>
              </a:path>
              <a:path w="1916429" h="2190750">
                <a:moveTo>
                  <a:pt x="1892300" y="605853"/>
                </a:moveTo>
                <a:close/>
              </a:path>
              <a:path w="1916429" h="2190750">
                <a:moveTo>
                  <a:pt x="1911351" y="657809"/>
                </a:moveTo>
                <a:close/>
              </a:path>
              <a:path w="1916429" h="2190750">
                <a:moveTo>
                  <a:pt x="1892935" y="709993"/>
                </a:moveTo>
                <a:close/>
              </a:path>
              <a:path w="1916429" h="2190750">
                <a:moveTo>
                  <a:pt x="1911986" y="813384"/>
                </a:moveTo>
                <a:close/>
              </a:path>
              <a:path w="1916429" h="2190750">
                <a:moveTo>
                  <a:pt x="1893570" y="865568"/>
                </a:moveTo>
                <a:close/>
              </a:path>
              <a:path w="1916429" h="2190750">
                <a:moveTo>
                  <a:pt x="1912621" y="917524"/>
                </a:moveTo>
                <a:close/>
              </a:path>
              <a:path w="1916429" h="2190750">
                <a:moveTo>
                  <a:pt x="1894204" y="969708"/>
                </a:moveTo>
                <a:close/>
              </a:path>
              <a:path w="1916429" h="2190750">
                <a:moveTo>
                  <a:pt x="1913256" y="1073099"/>
                </a:moveTo>
                <a:close/>
              </a:path>
              <a:path w="1916429" h="2190750">
                <a:moveTo>
                  <a:pt x="1894840" y="1125283"/>
                </a:moveTo>
                <a:close/>
              </a:path>
              <a:path w="1916429" h="2190750">
                <a:moveTo>
                  <a:pt x="1913891" y="1229309"/>
                </a:moveTo>
                <a:close/>
              </a:path>
              <a:path w="1916429" h="2190750">
                <a:moveTo>
                  <a:pt x="1895475" y="1281493"/>
                </a:moveTo>
                <a:close/>
              </a:path>
              <a:path w="1916429" h="2190750">
                <a:moveTo>
                  <a:pt x="1914526" y="1332814"/>
                </a:moveTo>
                <a:close/>
              </a:path>
              <a:path w="1916429" h="2190750">
                <a:moveTo>
                  <a:pt x="1896110" y="1384998"/>
                </a:moveTo>
                <a:close/>
              </a:path>
              <a:path w="1916429" h="2190750">
                <a:moveTo>
                  <a:pt x="1915161" y="1489024"/>
                </a:moveTo>
                <a:close/>
              </a:path>
              <a:path w="1916429" h="2190750">
                <a:moveTo>
                  <a:pt x="1896745" y="1541208"/>
                </a:moveTo>
                <a:close/>
              </a:path>
              <a:path w="1916429" h="2190750">
                <a:moveTo>
                  <a:pt x="1915796" y="1592529"/>
                </a:moveTo>
                <a:close/>
              </a:path>
              <a:path w="1916429" h="2190750">
                <a:moveTo>
                  <a:pt x="19050" y="1642059"/>
                </a:moveTo>
                <a:lnTo>
                  <a:pt x="14236" y="1633778"/>
                </a:lnTo>
                <a:lnTo>
                  <a:pt x="19050" y="1636521"/>
                </a:lnTo>
                <a:lnTo>
                  <a:pt x="19050" y="1642059"/>
                </a:lnTo>
                <a:close/>
              </a:path>
              <a:path w="1916429" h="2190750">
                <a:moveTo>
                  <a:pt x="19050" y="1636521"/>
                </a:moveTo>
                <a:lnTo>
                  <a:pt x="14236" y="1633778"/>
                </a:lnTo>
                <a:lnTo>
                  <a:pt x="19050" y="1633778"/>
                </a:lnTo>
                <a:lnTo>
                  <a:pt x="19050" y="1636521"/>
                </a:lnTo>
                <a:close/>
              </a:path>
              <a:path w="1916429" h="2190750">
                <a:moveTo>
                  <a:pt x="1897379" y="1644713"/>
                </a:moveTo>
                <a:lnTo>
                  <a:pt x="1897311" y="1639081"/>
                </a:lnTo>
                <a:lnTo>
                  <a:pt x="1902231" y="1636306"/>
                </a:lnTo>
                <a:lnTo>
                  <a:pt x="1897379" y="1644713"/>
                </a:lnTo>
                <a:close/>
              </a:path>
              <a:path w="1916429" h="2190750">
                <a:moveTo>
                  <a:pt x="1916408" y="1644713"/>
                </a:moveTo>
                <a:lnTo>
                  <a:pt x="1897379" y="1644713"/>
                </a:lnTo>
                <a:lnTo>
                  <a:pt x="1902231" y="1636306"/>
                </a:lnTo>
                <a:lnTo>
                  <a:pt x="1916330" y="1636306"/>
                </a:lnTo>
                <a:lnTo>
                  <a:pt x="1916408" y="1644713"/>
                </a:lnTo>
                <a:close/>
              </a:path>
              <a:path w="1916429" h="2190750">
                <a:moveTo>
                  <a:pt x="28768" y="1642059"/>
                </a:moveTo>
                <a:lnTo>
                  <a:pt x="19050" y="1642059"/>
                </a:lnTo>
                <a:lnTo>
                  <a:pt x="19050" y="1636521"/>
                </a:lnTo>
                <a:lnTo>
                  <a:pt x="28768" y="1642059"/>
                </a:lnTo>
                <a:close/>
              </a:path>
              <a:path w="1916429" h="2190750">
                <a:moveTo>
                  <a:pt x="989730" y="2172893"/>
                </a:moveTo>
                <a:lnTo>
                  <a:pt x="960364" y="2172881"/>
                </a:lnTo>
                <a:lnTo>
                  <a:pt x="955706" y="2170227"/>
                </a:lnTo>
                <a:lnTo>
                  <a:pt x="1897311" y="1639081"/>
                </a:lnTo>
                <a:lnTo>
                  <a:pt x="1897379" y="1644713"/>
                </a:lnTo>
                <a:lnTo>
                  <a:pt x="1916408" y="1644713"/>
                </a:lnTo>
                <a:lnTo>
                  <a:pt x="1911591" y="1652892"/>
                </a:lnTo>
                <a:lnTo>
                  <a:pt x="989730" y="2172893"/>
                </a:lnTo>
                <a:close/>
              </a:path>
              <a:path w="1916429" h="2190750">
                <a:moveTo>
                  <a:pt x="960386" y="2172893"/>
                </a:moveTo>
                <a:lnTo>
                  <a:pt x="951001" y="2172881"/>
                </a:lnTo>
                <a:lnTo>
                  <a:pt x="955706" y="2170227"/>
                </a:lnTo>
                <a:lnTo>
                  <a:pt x="960386" y="2172893"/>
                </a:lnTo>
                <a:close/>
              </a:path>
            </a:pathLst>
          </a:custGeom>
          <a:solidFill>
            <a:srgbClr val="C75B39"/>
          </a:solidFill>
        </p:spPr>
        <p:txBody>
          <a:bodyPr bIns="0" lIns="0" rIns="0" rtlCol="0" tIns="0" wrap="square"/>
          <a:p/>
        </p:txBody>
      </p:sp>
      <p:sp>
        <p:nvSpPr>
          <p:cNvPr id="1048605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879580" y="6524188"/>
            <a:ext cx="169545" cy="198755"/>
          </a:xfrm>
          <a:prstGeom prst="rect"/>
        </p:spPr>
        <p:txBody>
          <a:bodyPr bIns="0" lIns="0" rIns="0" rtlCol="0" tIns="46355" vert="horz" wrap="square">
            <a:spAutoFit/>
          </a:bodyPr>
          <a:p>
            <a:pPr marL="38100">
              <a:lnSpc>
                <a:spcPct val="100000"/>
              </a:lnSpc>
              <a:spcBef>
                <a:spcPts val="365"/>
              </a:spcBef>
            </a:pP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object 2"/>
          <p:cNvSpPr txBox="1"/>
          <p:nvPr/>
        </p:nvSpPr>
        <p:spPr>
          <a:xfrm>
            <a:off x="4611115" y="321690"/>
            <a:ext cx="2901950" cy="976503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1800" spc="-130">
                <a:solidFill>
                  <a:srgbClr val="000000"/>
                </a:solidFill>
                <a:latin typeface="Times New Roman"/>
                <a:cs typeface="Times New Roman"/>
              </a:rPr>
              <a:t>PROJECT</a:t>
            </a:r>
            <a:r>
              <a:rPr b="1" dirty="0" sz="1800" spc="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dirty="0" sz="1800" spc="-125">
                <a:solidFill>
                  <a:srgbClr val="000000"/>
                </a:solidFill>
                <a:latin typeface="Times New Roman"/>
                <a:cs typeface="Times New Roman"/>
              </a:rPr>
              <a:t>DESIGN</a:t>
            </a:r>
            <a:r>
              <a:rPr b="1" dirty="0" sz="1800" spc="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dirty="0" sz="1800" spc="-130">
                <a:solidFill>
                  <a:srgbClr val="000000"/>
                </a:solidFill>
                <a:latin typeface="Times New Roman"/>
                <a:cs typeface="Times New Roman"/>
              </a:rPr>
              <a:t>PHASE</a:t>
            </a:r>
            <a:r>
              <a:rPr b="1" dirty="0" sz="1800" spc="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dirty="0" sz="1800" spc="-90">
                <a:solidFill>
                  <a:srgbClr val="000000"/>
                </a:solidFill>
                <a:latin typeface="Times New Roman"/>
                <a:cs typeface="Times New Roman"/>
              </a:rPr>
              <a:t>–II</a:t>
            </a:r>
            <a:endParaRPr b="1" sz="1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b="1" sz="2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25095">
              <a:lnSpc>
                <a:spcPct val="100000"/>
              </a:lnSpc>
              <a:spcBef>
                <a:spcPts val="1789"/>
              </a:spcBef>
            </a:pPr>
            <a:r>
              <a:rPr b="1" dirty="0" sz="1800" spc="-11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b="1" dirty="0" sz="1800" spc="-145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b="1" dirty="0" sz="1800" spc="-130">
                <a:solidFill>
                  <a:srgbClr val="000000"/>
                </a:solidFill>
                <a:latin typeface="Times New Roman"/>
                <a:cs typeface="Times New Roman"/>
              </a:rPr>
              <a:t>LUT</a:t>
            </a:r>
            <a:r>
              <a:rPr b="1" dirty="0" sz="1800" spc="-7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b="1" dirty="0" sz="1800" spc="-145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b="1" dirty="0" sz="1800" spc="-16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b="1" dirty="0" sz="1800" spc="-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dirty="0" sz="1800" spc="-130">
                <a:solidFill>
                  <a:srgbClr val="000000"/>
                </a:solidFill>
                <a:latin typeface="Times New Roman"/>
                <a:cs typeface="Times New Roman"/>
              </a:rPr>
              <a:t>RE</a:t>
            </a:r>
            <a:r>
              <a:rPr b="1" dirty="0" sz="1800" spc="-145">
                <a:solidFill>
                  <a:srgbClr val="000000"/>
                </a:solidFill>
                <a:latin typeface="Times New Roman"/>
                <a:cs typeface="Times New Roman"/>
              </a:rPr>
              <a:t>Q</a:t>
            </a:r>
            <a:r>
              <a:rPr b="1" dirty="0" sz="1800" spc="-14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b="1" dirty="0" sz="1800" spc="-7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b="1" dirty="0" sz="1800" spc="-130">
                <a:solidFill>
                  <a:srgbClr val="000000"/>
                </a:solidFill>
                <a:latin typeface="Times New Roman"/>
                <a:cs typeface="Times New Roman"/>
              </a:rPr>
              <a:t>RE</a:t>
            </a:r>
            <a:r>
              <a:rPr b="1" dirty="0" sz="1800" spc="-18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b="1" dirty="0" sz="1800" spc="-125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b="1" dirty="0" sz="1800" spc="-13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b="1" dirty="0" sz="1800" spc="-145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endParaRPr b="1" sz="18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048591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879580" y="6524188"/>
            <a:ext cx="169545" cy="198755"/>
          </a:xfrm>
          <a:prstGeom prst="rect"/>
        </p:spPr>
        <p:txBody>
          <a:bodyPr bIns="0" lIns="0" rIns="0" rtlCol="0" tIns="46355" vert="horz" wrap="square">
            <a:spAutoFit/>
          </a:bodyPr>
          <a:p>
            <a:pPr marL="38100">
              <a:lnSpc>
                <a:spcPct val="100000"/>
              </a:lnSpc>
              <a:spcBef>
                <a:spcPts val="365"/>
              </a:spcBef>
            </a:pPr>
            <a:fld id="{81D60167-4931-47E6-BA6A-407CBD079E47}" type="slidenum">
              <a:rPr dirty="0"/>
              <a:t>3</a:t>
            </a:fld>
          </a:p>
        </p:txBody>
      </p:sp>
      <p:graphicFrame>
        <p:nvGraphicFramePr>
          <p:cNvPr id="4194306" name="object 3"/>
          <p:cNvGraphicFramePr>
            <a:graphicFrameLocks noGrp="1"/>
          </p:cNvGraphicFramePr>
          <p:nvPr/>
        </p:nvGraphicFramePr>
        <p:xfrm>
          <a:off x="854963" y="2025014"/>
          <a:ext cx="10499725" cy="3653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0655"/>
                <a:gridCol w="5240655"/>
              </a:tblGrid>
              <a:tr h="721360">
                <a:tc>
                  <a:txBody>
                    <a:bodyPr/>
                    <a:p>
                      <a:pPr algn="ctr" marL="12700">
                        <a:lnSpc>
                          <a:spcPts val="1595"/>
                        </a:lnSpc>
                      </a:pPr>
                      <a:r>
                        <a:rPr b="1" dirty="0" sz="1400" spc="-55">
                          <a:latin typeface="Times New Roman"/>
                          <a:cs typeface="Times New Roman"/>
                        </a:rPr>
                        <a:t>DATE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 algn="ctr" marL="15240">
                        <a:lnSpc>
                          <a:spcPts val="1595"/>
                        </a:lnSpc>
                      </a:pPr>
                      <a:r>
                        <a:rPr b="1" dirty="0" sz="1400" lang="en-US" spc="-1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b="1" dirty="0" sz="1400" lang="en-US" spc="-1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b="1" dirty="0" sz="1400" lang="en-US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b="1" dirty="0" sz="1400" lang="en-US" spc="-1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b="1" dirty="0" sz="1400" lang="en-US" spc="-1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b="1" dirty="0" sz="1400" lang="en-US" spc="-1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b="1" dirty="0" sz="1400" lang="en-US" spc="-1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b="1" dirty="0" sz="1400" lang="en-US" spc="-1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b="1" dirty="0" sz="1400" lang="en-US" spc="-1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b="1" dirty="0" sz="1400" lang="en-US" spc="-1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b="1" dirty="0" sz="1400" lang="en-US" spc="-1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b="1" dirty="0" sz="1400" lang="en-US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b="1" dirty="0" sz="1400" spc="5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b="1" dirty="0" sz="1400" spc="-10">
                          <a:latin typeface="Times New Roman"/>
                          <a:cs typeface="Times New Roman"/>
                        </a:rPr>
                        <a:t>02</a:t>
                      </a:r>
                      <a:r>
                        <a:rPr b="1" dirty="0" sz="140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721359">
                <a:tc>
                  <a:txBody>
                    <a:bodyPr/>
                    <a:p>
                      <a:pPr algn="ctr" marL="8255">
                        <a:lnSpc>
                          <a:spcPts val="1605"/>
                        </a:lnSpc>
                      </a:pPr>
                      <a:r>
                        <a:rPr b="1" dirty="0" sz="14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b="1"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b="1" dirty="0" sz="14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b="1" dirty="0" sz="140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b="1" dirty="0" sz="14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b="1" dirty="0" sz="1400" spc="-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b="1" dirty="0" sz="140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p>
                      <a:pPr algn="ctr" marL="12065">
                        <a:lnSpc>
                          <a:spcPts val="1639"/>
                        </a:lnSpc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PNT2022TMID</a:t>
                      </a:r>
                      <a:r>
                        <a:rPr dirty="0" sz="1400" lang="en-US" spc="-5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400" lang="en-US" spc="-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400" lang="en-US" spc="-5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1400" lang="en-US" spc="-5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1400" lang="en-US" spc="-5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9C9C9"/>
                    </a:solidFill>
                  </a:tcPr>
                </a:tc>
              </a:tr>
              <a:tr h="1476375">
                <a:tc>
                  <a:txBody>
                    <a:bodyPr/>
                    <a:p>
                      <a:pPr algn="ctr" marL="14604">
                        <a:lnSpc>
                          <a:spcPts val="1600"/>
                        </a:lnSpc>
                      </a:pPr>
                      <a:r>
                        <a:rPr b="1" dirty="0" sz="1400" spc="-5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b="1" dirty="0" sz="1400">
                          <a:latin typeface="Times New Roman"/>
                          <a:cs typeface="Times New Roman"/>
                        </a:rPr>
                        <a:t>RO</a:t>
                      </a:r>
                      <a:r>
                        <a:rPr b="1" dirty="0" sz="1400" spc="-15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b="1" dirty="0" sz="1400" spc="-1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b="1" dirty="0" sz="1400">
                          <a:latin typeface="Times New Roman"/>
                          <a:cs typeface="Times New Roman"/>
                        </a:rPr>
                        <a:t>CT</a:t>
                      </a:r>
                      <a:r>
                        <a:rPr b="1" dirty="0" sz="140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b="1" dirty="0" sz="140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b="1" dirty="0" sz="1400" spc="-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b="1" dirty="0" sz="1400" spc="-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b="1" dirty="0" sz="1400">
                          <a:latin typeface="Times New Roman"/>
                          <a:cs typeface="Times New Roman"/>
                        </a:rPr>
                        <a:t>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101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1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ST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ME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EG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ST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721360">
                <a:tc>
                  <a:txBody>
                    <a:bodyPr/>
                    <a:p>
                      <a:pPr algn="ctr" marL="12065">
                        <a:lnSpc>
                          <a:spcPts val="1605"/>
                        </a:lnSpc>
                      </a:pPr>
                      <a:r>
                        <a:rPr b="1" dirty="0" sz="140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b="1" dirty="0" sz="1400" spc="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b="1" dirty="0" sz="1400" spc="-5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b="1" dirty="0" sz="1400" spc="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b="1" dirty="0" sz="1400" spc="1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b="1" dirty="0" sz="1400" spc="-5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b="1" dirty="0" sz="140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b="1" dirty="0" sz="140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b="1" dirty="0" sz="140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b="1" dirty="0" sz="1400" spc="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b="1" dirty="0" sz="1400" spc="-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b="1" dirty="0" sz="1400" spc="5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b="1" dirty="0" sz="1400">
                          <a:latin typeface="Times New Roman"/>
                          <a:cs typeface="Times New Roman"/>
                        </a:rPr>
                        <a:t>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p>
                      <a:pPr algn="ctr" marL="15240">
                        <a:lnSpc>
                          <a:spcPts val="1639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Marks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9C9C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"/>
          <p:cNvSpPr>
            <a:spLocks noGrp="1"/>
          </p:cNvSpPr>
          <p:nvPr>
            <p:ph type="ctrTitle"/>
          </p:nvPr>
        </p:nvSpPr>
        <p:spPr>
          <a:xfrm>
            <a:off x="739654" y="227225"/>
            <a:ext cx="10571937" cy="812800"/>
          </a:xfrm>
        </p:spPr>
        <p:txBody>
          <a:bodyPr/>
          <a:p>
            <a:pPr algn="ctr"/>
            <a:r>
              <a:rPr b="1" sz="3200" lang="en-US"/>
              <a:t>F</a:t>
            </a:r>
            <a:r>
              <a:rPr b="1" sz="3200" lang="en-US"/>
              <a:t>u</a:t>
            </a:r>
            <a:r>
              <a:rPr b="1" sz="3200" lang="en-US"/>
              <a:t>n</a:t>
            </a:r>
            <a:r>
              <a:rPr b="1" sz="3200" lang="en-US"/>
              <a:t>c</a:t>
            </a:r>
            <a:r>
              <a:rPr b="1" sz="3200" lang="en-US"/>
              <a:t>tional </a:t>
            </a:r>
            <a:r>
              <a:rPr b="1" sz="3200" lang="en-US"/>
              <a:t>Requirements</a:t>
            </a:r>
            <a:br>
              <a:rPr b="1" sz="3200" lang="en-US"/>
            </a:br>
            <a:r>
              <a:rPr b="0" sz="3200" lang="en-US"/>
              <a:t>F</a:t>
            </a:r>
            <a:r>
              <a:rPr b="0" sz="3200" lang="en-US"/>
              <a:t>o</a:t>
            </a:r>
            <a:r>
              <a:rPr b="0" sz="3200" lang="en-US"/>
              <a:t>l</a:t>
            </a:r>
            <a:r>
              <a:rPr b="0" sz="3200" lang="en-US"/>
              <a:t>l</a:t>
            </a:r>
            <a:r>
              <a:rPr b="0" sz="3200" lang="en-US"/>
              <a:t>owing </a:t>
            </a:r>
            <a:r>
              <a:rPr b="0" sz="3200" lang="en-US"/>
              <a:t>are </a:t>
            </a:r>
            <a:r>
              <a:rPr b="0" sz="3200" lang="en-US"/>
              <a:t>the </a:t>
            </a:r>
            <a:r>
              <a:rPr b="0" sz="3200" lang="en-US"/>
              <a:t>f</a:t>
            </a:r>
            <a:r>
              <a:rPr b="0" sz="3200" lang="en-US"/>
              <a:t>u</a:t>
            </a:r>
            <a:r>
              <a:rPr b="0" sz="3200" lang="en-US"/>
              <a:t>n</a:t>
            </a:r>
            <a:r>
              <a:rPr b="0" sz="3200" lang="en-US"/>
              <a:t>ctional </a:t>
            </a:r>
            <a:r>
              <a:rPr b="0" sz="3200" lang="en-US"/>
              <a:t>requirements </a:t>
            </a:r>
            <a:r>
              <a:rPr b="0" sz="3200" lang="en-US"/>
              <a:t>o</a:t>
            </a:r>
            <a:r>
              <a:rPr b="0" sz="3200" lang="en-US"/>
              <a:t>f</a:t>
            </a:r>
            <a:r>
              <a:rPr b="0" sz="3200" lang="en-US"/>
              <a:t> </a:t>
            </a:r>
            <a:r>
              <a:rPr b="0" sz="3200" lang="en-US"/>
              <a:t>t</a:t>
            </a:r>
            <a:r>
              <a:rPr b="0" sz="3200" lang="en-US"/>
              <a:t>h</a:t>
            </a:r>
            <a:r>
              <a:rPr b="0" sz="3200" lang="en-US"/>
              <a:t>e</a:t>
            </a:r>
            <a:r>
              <a:rPr b="0" sz="3200" lang="en-US"/>
              <a:t> </a:t>
            </a:r>
            <a:r>
              <a:rPr b="0" sz="3200" lang="en-US"/>
              <a:t>p</a:t>
            </a:r>
            <a:r>
              <a:rPr b="0" sz="3200" lang="en-US"/>
              <a:t>r</a:t>
            </a:r>
            <a:r>
              <a:rPr b="0" sz="3200" lang="en-US"/>
              <a:t>o</a:t>
            </a:r>
            <a:r>
              <a:rPr b="0" sz="3200" lang="en-US"/>
              <a:t>p</a:t>
            </a:r>
            <a:r>
              <a:rPr b="0" sz="3200" lang="en-US"/>
              <a:t>o</a:t>
            </a:r>
            <a:r>
              <a:rPr b="0" sz="3200" lang="en-US"/>
              <a:t>s</a:t>
            </a:r>
            <a:r>
              <a:rPr b="0" sz="3200" lang="en-US"/>
              <a:t>e</a:t>
            </a:r>
            <a:r>
              <a:rPr b="0" sz="3200" lang="en-US"/>
              <a:t>d</a:t>
            </a:r>
            <a:r>
              <a:rPr b="0" sz="3200" lang="en-US"/>
              <a:t> </a:t>
            </a:r>
            <a:r>
              <a:rPr b="0" sz="3200" lang="en-US"/>
              <a:t>s</a:t>
            </a:r>
            <a:r>
              <a:rPr b="0" sz="3200" lang="en-US"/>
              <a:t>y</a:t>
            </a:r>
            <a:r>
              <a:rPr b="0" sz="3200" lang="en-US"/>
              <a:t>s</a:t>
            </a:r>
            <a:r>
              <a:rPr b="0" sz="3200" lang="en-US"/>
              <a:t>t</a:t>
            </a:r>
            <a:r>
              <a:rPr b="0" sz="3200" lang="en-US"/>
              <a:t>e</a:t>
            </a:r>
            <a:r>
              <a:rPr b="0" sz="3200" lang="en-US"/>
              <a:t>m</a:t>
            </a:r>
            <a:endParaRPr lang="en-IN"/>
          </a:p>
        </p:txBody>
      </p:sp>
      <p:sp>
        <p:nvSpPr>
          <p:cNvPr id="1048598" name=""/>
          <p:cNvSpPr>
            <a:spLocks noGrp="1"/>
          </p:cNvSpPr>
          <p:nvPr>
            <p:ph type="subTitle" idx="4"/>
          </p:nvPr>
        </p:nvSpPr>
        <p:spPr>
          <a:xfrm>
            <a:off x="1001925" y="1264236"/>
            <a:ext cx="10236684" cy="241300"/>
          </a:xfrm>
        </p:spPr>
        <p:txBody>
          <a:bodyPr/>
          <a:p>
            <a:endParaRPr lang="en-IN"/>
          </a:p>
        </p:txBody>
      </p:sp>
      <p:graphicFrame>
        <p:nvGraphicFramePr>
          <p:cNvPr id="4194307" name=""/>
          <p:cNvGraphicFramePr>
            <a:graphicFrameLocks/>
          </p:cNvGraphicFramePr>
          <p:nvPr/>
        </p:nvGraphicFramePr>
        <p:xfrm>
          <a:off x="832244" y="1145359"/>
          <a:ext cx="10576047" cy="5079091"/>
        </p:xfrm>
        <a:graphic>
          <a:graphicData uri="http://schemas.openxmlformats.org/drawingml/2006/table">
            <a:tbl>
              <a:tblPr firstRow="1" bandRow="1">
                <a:tableStyleId>{93296810-A885-4BE3-A3E7-6D5BEEA58F36}</a:tableStyleId>
              </a:tblPr>
              <a:tblGrid>
                <a:gridCol w="3525349"/>
                <a:gridCol w="3525349"/>
                <a:gridCol w="3525349"/>
              </a:tblGrid>
              <a:tr h="908925"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sz="2000" lang="en-US"/>
                        <a:t>S</a:t>
                      </a:r>
                      <a:r>
                        <a:rPr altLang="en-US" sz="2000" lang="en-US"/>
                        <a:t>.</a:t>
                      </a:r>
                      <a:r>
                        <a:rPr altLang="en-US" sz="2000" lang="en-US"/>
                        <a:t>N</a:t>
                      </a:r>
                      <a:r>
                        <a:rPr altLang="en-US" sz="2000" lang="en-US"/>
                        <a:t>o</a:t>
                      </a:r>
                      <a:r>
                        <a:rPr altLang="en-US" sz="2000" lang="en-US"/>
                        <a:t>.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pPr algn="ctr"/>
                      <a:endParaRPr altLang="en-US" sz="2000" lang="en-IN"/>
                    </a:p>
                    <a:p>
                      <a:pPr algn="ctr"/>
                      <a:r>
                        <a:rPr altLang="en-US" sz="2000" lang="en-US"/>
                        <a:t>F</a:t>
                      </a:r>
                      <a:r>
                        <a:rPr altLang="en-US" sz="2000" lang="en-US"/>
                        <a:t>u</a:t>
                      </a:r>
                      <a:r>
                        <a:rPr altLang="en-US" sz="2000" lang="en-US"/>
                        <a:t>n</a:t>
                      </a:r>
                      <a:r>
                        <a:rPr altLang="en-US" sz="2000" lang="en-US"/>
                        <a:t>ctional </a:t>
                      </a:r>
                      <a:r>
                        <a:rPr altLang="en-US" sz="2000" lang="en-US"/>
                        <a:t>Requirements </a:t>
                      </a:r>
                      <a:r>
                        <a:rPr altLang="en-US" sz="2000" lang="en-US"/>
                        <a:t>(</a:t>
                      </a:r>
                      <a:r>
                        <a:rPr altLang="en-US" sz="2000" lang="en-US"/>
                        <a:t>E</a:t>
                      </a:r>
                      <a:r>
                        <a:rPr altLang="en-US" sz="2000" lang="en-US"/>
                        <a:t>p</a:t>
                      </a:r>
                      <a:r>
                        <a:rPr altLang="en-US" sz="2000" lang="en-US"/>
                        <a:t>i</a:t>
                      </a:r>
                      <a:r>
                        <a:rPr altLang="en-US" sz="2000" lang="en-US"/>
                        <a:t>c</a:t>
                      </a:r>
                      <a:r>
                        <a:rPr altLang="en-US" sz="2000" lang="en-US"/>
                        <a:t>)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pPr algn="ctr"/>
                      <a:endParaRPr altLang="en-US" sz="2000" lang="en-IN"/>
                    </a:p>
                    <a:p>
                      <a:pPr algn="ctr"/>
                      <a:r>
                        <a:rPr altLang="en-US" sz="2000" lang="en-US"/>
                        <a:t>S</a:t>
                      </a:r>
                      <a:r>
                        <a:rPr altLang="en-US" sz="2000" lang="en-US"/>
                        <a:t>u</a:t>
                      </a:r>
                      <a:r>
                        <a:rPr altLang="en-US" sz="2000" lang="en-US"/>
                        <a:t>b</a:t>
                      </a:r>
                      <a:r>
                        <a:rPr altLang="en-US" sz="2000" lang="en-US"/>
                        <a:t>-</a:t>
                      </a:r>
                      <a:r>
                        <a:rPr altLang="en-US" sz="2000" lang="en-US"/>
                        <a:t>r</a:t>
                      </a:r>
                      <a:r>
                        <a:rPr altLang="en-US" sz="2000" lang="en-US"/>
                        <a:t>e</a:t>
                      </a:r>
                      <a:r>
                        <a:rPr altLang="en-US" sz="2000" lang="en-US"/>
                        <a:t>q</a:t>
                      </a:r>
                      <a:r>
                        <a:rPr altLang="en-US" sz="2000" lang="en-US"/>
                        <a:t>u</a:t>
                      </a:r>
                      <a:r>
                        <a:rPr altLang="en-US" sz="2000" lang="en-US"/>
                        <a:t>i</a:t>
                      </a:r>
                      <a:r>
                        <a:rPr altLang="en-US" sz="2000" lang="en-US"/>
                        <a:t>r</a:t>
                      </a:r>
                      <a:r>
                        <a:rPr altLang="en-US" sz="2000" lang="en-US"/>
                        <a:t>e</a:t>
                      </a:r>
                      <a:r>
                        <a:rPr altLang="en-US" sz="2000" lang="en-US"/>
                        <a:t>m</a:t>
                      </a:r>
                      <a:r>
                        <a:rPr altLang="en-US" sz="2000" lang="en-US"/>
                        <a:t>e</a:t>
                      </a:r>
                      <a:r>
                        <a:rPr altLang="en-US" sz="2000" lang="en-US"/>
                        <a:t>n</a:t>
                      </a:r>
                      <a:r>
                        <a:rPr altLang="en-US" sz="2000" lang="en-US"/>
                        <a:t>t</a:t>
                      </a:r>
                      <a:r>
                        <a:rPr altLang="en-US" sz="2000" lang="en-US"/>
                        <a:t>s</a:t>
                      </a:r>
                      <a:r>
                        <a:rPr altLang="en-US" sz="2000" lang="en-US"/>
                        <a:t>(</a:t>
                      </a:r>
                      <a:r>
                        <a:rPr altLang="en-US" sz="2000" lang="en-US"/>
                        <a:t>s</a:t>
                      </a:r>
                      <a:r>
                        <a:rPr altLang="en-US" sz="2000" lang="en-US"/>
                        <a:t>t</a:t>
                      </a:r>
                      <a:r>
                        <a:rPr altLang="en-US" sz="2000" lang="en-US"/>
                        <a:t>o</a:t>
                      </a:r>
                      <a:r>
                        <a:rPr altLang="en-US" sz="2000" lang="en-US"/>
                        <a:t>r</a:t>
                      </a:r>
                      <a:r>
                        <a:rPr altLang="en-US" sz="2000" lang="en-US"/>
                        <a:t>y</a:t>
                      </a:r>
                      <a:r>
                        <a:rPr altLang="en-US" sz="2000" lang="en-US"/>
                        <a:t>/</a:t>
                      </a:r>
                      <a:r>
                        <a:rPr altLang="en-US" sz="2000" lang="en-US"/>
                        <a:t>s</a:t>
                      </a:r>
                      <a:r>
                        <a:rPr altLang="en-US" sz="2000" lang="en-US"/>
                        <a:t>u</a:t>
                      </a:r>
                      <a:r>
                        <a:rPr altLang="en-US" sz="2000" lang="en-US"/>
                        <a:t>b</a:t>
                      </a:r>
                      <a:r>
                        <a:rPr altLang="en-US" sz="2000" lang="en-US"/>
                        <a:t>-</a:t>
                      </a:r>
                      <a:r>
                        <a:rPr altLang="en-US" sz="2000" lang="en-US"/>
                        <a:t>t</a:t>
                      </a:r>
                      <a:r>
                        <a:rPr altLang="en-US" sz="2000" lang="en-US"/>
                        <a:t>a</a:t>
                      </a:r>
                      <a:r>
                        <a:rPr altLang="en-US" sz="2000" lang="en-US"/>
                        <a:t>s</a:t>
                      </a:r>
                      <a:r>
                        <a:rPr altLang="en-US" sz="2000" lang="en-US"/>
                        <a:t>k</a:t>
                      </a:r>
                      <a:r>
                        <a:rPr altLang="en-US" sz="2000" lang="en-US"/>
                        <a:t>)</a:t>
                      </a:r>
                      <a:endParaRPr altLang="en-US" lang="en-IN"/>
                    </a:p>
                  </a:txBody>
                </a:tc>
              </a:tr>
              <a:tr h="908925"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1</a:t>
                      </a:r>
                      <a:r>
                        <a:rPr altLang="en-US" lang="en-US"/>
                        <a:t>.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r>
                        <a:rPr altLang="en-US" lang="en-IN"/>
                        <a:t>Download fresh</a:t>
                      </a:r>
                      <a:r>
                        <a:rPr altLang="en-US" lang="en-US"/>
                        <a:t> </a:t>
                      </a:r>
                      <a:r>
                        <a:rPr altLang="en-US" lang="en-IN"/>
                        <a:t>desk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r>
                        <a:rPr altLang="en-US" lang="en-US"/>
                        <a:t>software</a:t>
                      </a:r>
                      <a:r>
                        <a:rPr altLang="en-US" lang="en-IN"/>
                        <a:t> user or the customer have to download the </a:t>
                      </a:r>
                      <a:r>
                        <a:rPr altLang="en-US" lang="en-IN"/>
                        <a:t>Freshdesk software</a:t>
                      </a:r>
                      <a:r>
                        <a:rPr altLang="en-US" lang="en-US"/>
                        <a:t>.</a:t>
                      </a:r>
                      <a:endParaRPr altLang="en-US" lang="en-IN"/>
                    </a:p>
                  </a:txBody>
                </a:tc>
              </a:tr>
              <a:tr h="908925"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2</a:t>
                      </a:r>
                      <a:r>
                        <a:rPr altLang="en-US" lang="en-US"/>
                        <a:t>.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r>
                        <a:rPr altLang="en-US" lang="en-IN"/>
                        <a:t>Create account </a:t>
                      </a:r>
                      <a:r>
                        <a:rPr altLang="en-US" lang="en-IN"/>
                        <a:t>and sign in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r>
                        <a:rPr altLang="en-US" lang="en-IN"/>
                        <a:t>Then the customer should create an account and the </a:t>
                      </a:r>
                      <a:r>
                        <a:rPr altLang="en-US" lang="en-IN"/>
                        <a:t>sign in to the account which was created.</a:t>
                      </a:r>
                      <a:endParaRPr altLang="en-US" lang="en-IN"/>
                    </a:p>
                  </a:txBody>
                </a:tc>
              </a:tr>
              <a:tr h="908925"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3</a:t>
                      </a:r>
                      <a:r>
                        <a:rPr altLang="en-US" lang="en-US"/>
                        <a:t>.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r>
                        <a:rPr altLang="en-US" lang="en-IN"/>
                        <a:t>Choose preferable </a:t>
                      </a:r>
                      <a:r>
                        <a:rPr altLang="en-US" lang="en-IN"/>
                        <a:t>channel using </a:t>
                      </a:r>
                      <a:endParaRPr altLang="en-US" lang="en-IN"/>
                    </a:p>
                    <a:p>
                      <a:r>
                        <a:rPr altLang="en-US" lang="en-IN"/>
                        <a:t>fresh desk with </a:t>
                      </a:r>
                      <a:r>
                        <a:rPr altLang="en-US" lang="en-IN"/>
                        <a:t>chatbot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r>
                        <a:rPr altLang="en-US" lang="en-IN"/>
                        <a:t>The user can directly talk to Chatbot regarding the </a:t>
                      </a:r>
                      <a:r>
                        <a:rPr altLang="en-US" lang="en-IN"/>
                        <a:t>services or the preferrable channel can be choose </a:t>
                      </a:r>
                      <a:r>
                        <a:rPr altLang="en-US" lang="en-IN"/>
                        <a:t>by the customer.</a:t>
                      </a:r>
                      <a:endParaRPr altLang="en-US" lang="en-IN"/>
                    </a:p>
                  </a:txBody>
                </a:tc>
              </a:tr>
              <a:tr h="1443387"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4</a:t>
                      </a:r>
                      <a:r>
                        <a:rPr altLang="en-US" lang="en-US"/>
                        <a:t>.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r>
                        <a:rPr altLang="en-US" lang="en-IN"/>
                        <a:t>Do service for </a:t>
                      </a:r>
                      <a:r>
                        <a:rPr altLang="en-US" lang="en-IN"/>
                        <a:t>customers and </a:t>
                      </a:r>
                      <a:r>
                        <a:rPr altLang="en-US" lang="en-IN"/>
                        <a:t>en</a:t>
                      </a:r>
                      <a:r>
                        <a:rPr altLang="en-US" lang="en-IN"/>
                        <a:t>d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r>
                        <a:rPr altLang="en-US" lang="en-IN"/>
                        <a:t>Once the above steps are done by the customer,</a:t>
                      </a:r>
                      <a:r>
                        <a:rPr altLang="en-US" lang="en-IN"/>
                        <a:t>the process is handover to the admin. They do </a:t>
                      </a:r>
                      <a:r>
                        <a:rPr altLang="en-US" lang="en-IN"/>
                        <a:t>service for thecustomer need</a:t>
                      </a:r>
                      <a:r>
                        <a:rPr altLang="en-US" lang="en-US"/>
                        <a:t>.</a:t>
                      </a:r>
                      <a:endParaRPr altLang="en-US" lang="en-IN"/>
                    </a:p>
                    <a:p>
                      <a:endParaRPr altLang="en-US" lang="en-IN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"/>
          <p:cNvSpPr>
            <a:spLocks noGrp="1"/>
          </p:cNvSpPr>
          <p:nvPr>
            <p:ph type="ctrTitle"/>
          </p:nvPr>
        </p:nvSpPr>
        <p:spPr>
          <a:xfrm>
            <a:off x="1578087" y="389096"/>
            <a:ext cx="9377439" cy="711200"/>
          </a:xfrm>
        </p:spPr>
        <p:txBody>
          <a:bodyPr/>
          <a:p>
            <a:pPr algn="ctr"/>
            <a:r>
              <a:rPr b="1" sz="2800" lang="en-US"/>
              <a:t>Non-</a:t>
            </a:r>
            <a:r>
              <a:rPr b="1" sz="2800" lang="en-US"/>
              <a:t>F</a:t>
            </a:r>
            <a:r>
              <a:rPr b="1" sz="2800" lang="en-US"/>
              <a:t>unctional </a:t>
            </a:r>
            <a:r>
              <a:rPr b="1" sz="2800" lang="en-US"/>
              <a:t>R</a:t>
            </a:r>
            <a:r>
              <a:rPr b="1" sz="2800" lang="en-US"/>
              <a:t>e</a:t>
            </a:r>
            <a:r>
              <a:rPr b="1" sz="2800" lang="en-US"/>
              <a:t>q</a:t>
            </a:r>
            <a:r>
              <a:rPr b="1" sz="2800" lang="en-US"/>
              <a:t>u</a:t>
            </a:r>
            <a:r>
              <a:rPr b="1" sz="2800" lang="en-US"/>
              <a:t>i</a:t>
            </a:r>
            <a:r>
              <a:rPr b="1" sz="2800" lang="en-US"/>
              <a:t>rements</a:t>
            </a:r>
            <a:br>
              <a:rPr b="1" sz="2800" lang="en-US"/>
            </a:br>
            <a:r>
              <a:rPr b="0" sz="2800" lang="en-US"/>
              <a:t>F</a:t>
            </a:r>
            <a:r>
              <a:rPr b="0" sz="2800" lang="en-US"/>
              <a:t>o</a:t>
            </a:r>
            <a:r>
              <a:rPr b="0" sz="2800" lang="en-US"/>
              <a:t>l</a:t>
            </a:r>
            <a:r>
              <a:rPr b="0" sz="2800" lang="en-US"/>
              <a:t>l</a:t>
            </a:r>
            <a:r>
              <a:rPr b="0" sz="2800" lang="en-US"/>
              <a:t>o</a:t>
            </a:r>
            <a:r>
              <a:rPr b="0" sz="2800" lang="en-US"/>
              <a:t>w</a:t>
            </a:r>
            <a:r>
              <a:rPr b="0" sz="2800" lang="en-US"/>
              <a:t>ing</a:t>
            </a:r>
            <a:r>
              <a:rPr b="0" sz="2800" lang="en-US"/>
              <a:t> </a:t>
            </a:r>
            <a:r>
              <a:rPr b="0" sz="2800" lang="en-US"/>
              <a:t>a</a:t>
            </a:r>
            <a:r>
              <a:rPr b="0" sz="2800" lang="en-US"/>
              <a:t>r</a:t>
            </a:r>
            <a:r>
              <a:rPr b="0" sz="2800" lang="en-US"/>
              <a:t>e</a:t>
            </a:r>
            <a:r>
              <a:rPr b="0" sz="2800" lang="en-US"/>
              <a:t> </a:t>
            </a:r>
            <a:r>
              <a:rPr b="0" sz="2800" lang="en-US"/>
              <a:t>t</a:t>
            </a:r>
            <a:r>
              <a:rPr b="0" sz="2800" lang="en-US"/>
              <a:t>h</a:t>
            </a:r>
            <a:r>
              <a:rPr b="0" sz="2800" lang="en-US"/>
              <a:t>e</a:t>
            </a:r>
            <a:r>
              <a:rPr b="0" sz="2800" lang="en-US"/>
              <a:t> </a:t>
            </a:r>
            <a:r>
              <a:rPr b="0" sz="2800" lang="en-US"/>
              <a:t>Non-Functional</a:t>
            </a:r>
            <a:r>
              <a:rPr b="0" sz="2800" lang="en-US"/>
              <a:t> Requirements</a:t>
            </a:r>
            <a:r>
              <a:rPr b="0" sz="2800" lang="en-US"/>
              <a:t>of </a:t>
            </a:r>
            <a:r>
              <a:rPr b="0" sz="2800" lang="en-US"/>
              <a:t>t</a:t>
            </a:r>
            <a:r>
              <a:rPr b="0" sz="2800" lang="en-US"/>
              <a:t>h</a:t>
            </a:r>
            <a:r>
              <a:rPr b="0" sz="2800" lang="en-US"/>
              <a:t>e</a:t>
            </a:r>
            <a:r>
              <a:rPr b="0" sz="2800" lang="en-US"/>
              <a:t> </a:t>
            </a:r>
            <a:r>
              <a:rPr b="0" sz="2800" lang="en-US"/>
              <a:t>pro</a:t>
            </a:r>
            <a:r>
              <a:rPr b="0" sz="2800" lang="en-US"/>
              <a:t>p</a:t>
            </a:r>
            <a:r>
              <a:rPr b="0" sz="2800" lang="en-US"/>
              <a:t>o</a:t>
            </a:r>
            <a:r>
              <a:rPr b="0" sz="2800" lang="en-US"/>
              <a:t>s</a:t>
            </a:r>
            <a:r>
              <a:rPr b="0" sz="2800" lang="en-US"/>
              <a:t>e</a:t>
            </a:r>
            <a:r>
              <a:rPr b="0" sz="2800" lang="en-US"/>
              <a:t>d</a:t>
            </a:r>
            <a:r>
              <a:rPr b="0" sz="2800" lang="en-US"/>
              <a:t> </a:t>
            </a:r>
            <a:r>
              <a:rPr b="0" sz="2800" lang="en-US"/>
              <a:t>s</a:t>
            </a:r>
            <a:r>
              <a:rPr b="0" sz="2800" lang="en-US"/>
              <a:t>y</a:t>
            </a:r>
            <a:r>
              <a:rPr b="0" sz="2800" lang="en-US"/>
              <a:t>s</a:t>
            </a:r>
            <a:r>
              <a:rPr b="0" sz="2800" lang="en-US"/>
              <a:t>t</a:t>
            </a:r>
            <a:r>
              <a:rPr b="0" sz="2800" lang="en-US"/>
              <a:t>e</a:t>
            </a:r>
            <a:r>
              <a:rPr b="0" sz="2800" lang="en-US"/>
              <a:t>m</a:t>
            </a:r>
            <a:r>
              <a:rPr lang="en-US"/>
              <a:t> </a:t>
            </a:r>
            <a:endParaRPr lang="en-IN"/>
          </a:p>
        </p:txBody>
      </p:sp>
      <p:sp>
        <p:nvSpPr>
          <p:cNvPr id="1048607" name=""/>
          <p:cNvSpPr>
            <a:spLocks noGrp="1"/>
          </p:cNvSpPr>
          <p:nvPr>
            <p:ph type="subTitle" idx="4"/>
          </p:nvPr>
        </p:nvSpPr>
        <p:spPr>
          <a:xfrm>
            <a:off x="1449826" y="1729651"/>
            <a:ext cx="9317746" cy="241300"/>
          </a:xfrm>
        </p:spPr>
        <p:txBody>
          <a:bodyPr/>
          <a:p>
            <a:endParaRPr lang="en-IN"/>
          </a:p>
        </p:txBody>
      </p:sp>
      <p:graphicFrame>
        <p:nvGraphicFramePr>
          <p:cNvPr id="4194308" name=""/>
          <p:cNvGraphicFramePr>
            <a:graphicFrameLocks/>
          </p:cNvGraphicFramePr>
          <p:nvPr/>
        </p:nvGraphicFramePr>
        <p:xfrm>
          <a:off x="874809" y="1384488"/>
          <a:ext cx="10282419" cy="5240387"/>
        </p:xfrm>
        <a:graphic>
          <a:graphicData uri="http://schemas.openxmlformats.org/drawingml/2006/table">
            <a:tbl>
              <a:tblPr firstRow="1" bandRow="1">
                <a:tableStyleId>{93296810-A885-4BE3-A3E7-6D5BEEA58F36}</a:tableStyleId>
              </a:tblPr>
              <a:tblGrid>
                <a:gridCol w="3427473"/>
                <a:gridCol w="3427473"/>
                <a:gridCol w="3427473"/>
              </a:tblGrid>
              <a:tr h="671346"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sz="2000" lang="en-US"/>
                        <a:t>S</a:t>
                      </a:r>
                      <a:r>
                        <a:rPr altLang="en-US" sz="2000" lang="en-US"/>
                        <a:t>.</a:t>
                      </a:r>
                      <a:r>
                        <a:rPr altLang="en-US" sz="2000" lang="en-US"/>
                        <a:t>N</a:t>
                      </a:r>
                      <a:r>
                        <a:rPr altLang="en-US" sz="2000" lang="en-US"/>
                        <a:t>o</a:t>
                      </a:r>
                      <a:r>
                        <a:rPr altLang="en-US" sz="2000" lang="en-US"/>
                        <a:t>.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sz="2000" lang="en-US"/>
                        <a:t>Non-</a:t>
                      </a:r>
                      <a:r>
                        <a:rPr altLang="en-US" sz="2000" lang="en-US"/>
                        <a:t>F</a:t>
                      </a:r>
                      <a:r>
                        <a:rPr altLang="en-US" sz="2000" lang="en-US"/>
                        <a:t>unctional </a:t>
                      </a:r>
                      <a:r>
                        <a:rPr altLang="en-US" sz="2000" lang="en-US"/>
                        <a:t>R</a:t>
                      </a:r>
                      <a:r>
                        <a:rPr altLang="en-US" sz="2000" lang="en-US"/>
                        <a:t>e</a:t>
                      </a:r>
                      <a:r>
                        <a:rPr altLang="en-US" sz="2000" lang="en-US"/>
                        <a:t>q</a:t>
                      </a:r>
                      <a:r>
                        <a:rPr altLang="en-US" sz="2000" lang="en-US"/>
                        <a:t>u</a:t>
                      </a:r>
                      <a:r>
                        <a:rPr altLang="en-US" sz="2000" lang="en-US"/>
                        <a:t>i</a:t>
                      </a:r>
                      <a:r>
                        <a:rPr altLang="en-US" sz="2000" lang="en-US"/>
                        <a:t>r</a:t>
                      </a:r>
                      <a:r>
                        <a:rPr altLang="en-US" sz="2000" lang="en-US"/>
                        <a:t>e</a:t>
                      </a:r>
                      <a:r>
                        <a:rPr altLang="en-US" sz="2000" lang="en-US"/>
                        <a:t>m</a:t>
                      </a:r>
                      <a:r>
                        <a:rPr altLang="en-US" sz="2000" lang="en-US"/>
                        <a:t>ents 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sz="2000" lang="en-US"/>
                        <a:t>D</a:t>
                      </a:r>
                      <a:r>
                        <a:rPr altLang="en-US" sz="2000" lang="en-US"/>
                        <a:t>e</a:t>
                      </a:r>
                      <a:r>
                        <a:rPr altLang="en-US" sz="2000" lang="en-US"/>
                        <a:t>s</a:t>
                      </a:r>
                      <a:r>
                        <a:rPr altLang="en-US" sz="2000" lang="en-US"/>
                        <a:t>cription </a:t>
                      </a:r>
                      <a:endParaRPr altLang="en-US" lang="en-IN"/>
                    </a:p>
                  </a:txBody>
                </a:tc>
              </a:tr>
              <a:tr h="851666"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1</a:t>
                      </a:r>
                      <a:r>
                        <a:rPr altLang="en-US" lang="en-US"/>
                        <a:t>.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U</a:t>
                      </a:r>
                      <a:r>
                        <a:rPr altLang="en-US" lang="en-US"/>
                        <a:t>s</a:t>
                      </a:r>
                      <a:r>
                        <a:rPr altLang="en-US" lang="en-US"/>
                        <a:t>a</a:t>
                      </a:r>
                      <a:r>
                        <a:rPr altLang="en-US" lang="en-US"/>
                        <a:t>b</a:t>
                      </a:r>
                      <a:r>
                        <a:rPr altLang="en-US" lang="en-US"/>
                        <a:t>i</a:t>
                      </a:r>
                      <a:r>
                        <a:rPr altLang="en-US" lang="en-US"/>
                        <a:t>lity 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>
                          <a:latin typeface="Times New Roman"/>
                          <a:cs typeface="Times New Roman"/>
                        </a:rPr>
                        <a:t>provide</a:t>
                      </a:r>
                      <a:r>
                        <a:rPr dirty="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pc="-5">
                          <a:latin typeface="Times New Roman"/>
                          <a:cs typeface="Times New Roman"/>
                        </a:rPr>
                        <a:t>solution</a:t>
                      </a:r>
                      <a:r>
                        <a:rPr dirty="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pc="-5">
                          <a:latin typeface="Times New Roman"/>
                          <a:cs typeface="Times New Roman"/>
                        </a:rPr>
                        <a:t>problem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endParaRPr altLang="en-US" lang="en-IN"/>
                    </a:p>
                  </a:txBody>
                </a:tc>
              </a:tr>
              <a:tr h="671346"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2</a:t>
                      </a:r>
                      <a:r>
                        <a:rPr altLang="en-US" lang="en-US"/>
                        <a:t>.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S</a:t>
                      </a:r>
                      <a:r>
                        <a:rPr altLang="en-US" lang="en-US"/>
                        <a:t>e</a:t>
                      </a:r>
                      <a:r>
                        <a:rPr altLang="en-US" lang="en-US"/>
                        <a:t>c</a:t>
                      </a:r>
                      <a:r>
                        <a:rPr altLang="en-US" lang="en-US"/>
                        <a:t>urity 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pc="-55">
                          <a:latin typeface="Times New Roman"/>
                          <a:cs typeface="Times New Roman"/>
                        </a:rPr>
                        <a:t>Track</a:t>
                      </a:r>
                      <a:r>
                        <a:rPr dirty="0" spc="1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pc="-5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pc="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pc="-50">
                          <a:latin typeface="Times New Roman"/>
                          <a:cs typeface="Times New Roman"/>
                        </a:rPr>
                        <a:t>login</a:t>
                      </a:r>
                      <a:r>
                        <a:rPr dirty="0" spc="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pc="-45">
                          <a:latin typeface="Times New Roman"/>
                          <a:cs typeface="Times New Roman"/>
                        </a:rPr>
                        <a:t>authentication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endParaRPr altLang="en-US" lang="en-IN"/>
                    </a:p>
                  </a:txBody>
                </a:tc>
              </a:tr>
              <a:tr h="851666"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3</a:t>
                      </a:r>
                      <a:r>
                        <a:rPr altLang="en-US" lang="en-US"/>
                        <a:t>.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R</a:t>
                      </a:r>
                      <a:r>
                        <a:rPr altLang="en-US" lang="en-US"/>
                        <a:t>e</a:t>
                      </a:r>
                      <a:r>
                        <a:rPr altLang="en-US" lang="en-US"/>
                        <a:t>l</a:t>
                      </a:r>
                      <a:r>
                        <a:rPr altLang="en-US" lang="en-US"/>
                        <a:t>i</a:t>
                      </a:r>
                      <a:r>
                        <a:rPr altLang="en-US" lang="en-US"/>
                        <a:t>a</a:t>
                      </a:r>
                      <a:r>
                        <a:rPr altLang="en-US" lang="en-US"/>
                        <a:t>b</a:t>
                      </a:r>
                      <a:r>
                        <a:rPr altLang="en-US" lang="en-US"/>
                        <a:t>ility 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r>
                        <a:rPr altLang="en-US" lang="en-US"/>
                        <a:t>Tracking of decade status through email</a:t>
                      </a:r>
                      <a:endParaRPr altLang="en-US" lang="en-IN"/>
                    </a:p>
                    <a:p>
                      <a:endParaRPr altLang="en-US" lang="en-IN"/>
                    </a:p>
                  </a:txBody>
                </a:tc>
              </a:tr>
              <a:tr h="851666"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4</a:t>
                      </a:r>
                      <a:r>
                        <a:rPr altLang="en-US" lang="en-US"/>
                        <a:t>.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P</a:t>
                      </a:r>
                      <a:r>
                        <a:rPr altLang="en-US" lang="en-US"/>
                        <a:t>e</a:t>
                      </a:r>
                      <a:r>
                        <a:rPr altLang="en-US" lang="en-US"/>
                        <a:t>r</a:t>
                      </a:r>
                      <a:r>
                        <a:rPr altLang="en-US" lang="en-US"/>
                        <a:t>f</a:t>
                      </a:r>
                      <a:r>
                        <a:rPr altLang="en-US" lang="en-US"/>
                        <a:t>ormance 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r>
                        <a:rPr altLang="en-US" lang="en-US"/>
                        <a:t>Effective development of web application</a:t>
                      </a:r>
                      <a:endParaRPr altLang="en-US" lang="en-IN"/>
                    </a:p>
                    <a:p>
                      <a:endParaRPr altLang="en-US" lang="en-IN"/>
                    </a:p>
                  </a:txBody>
                </a:tc>
              </a:tr>
              <a:tr h="671346"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5</a:t>
                      </a:r>
                      <a:r>
                        <a:rPr altLang="en-US" lang="en-US"/>
                        <a:t>.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A</a:t>
                      </a:r>
                      <a:r>
                        <a:rPr altLang="en-US" lang="en-US"/>
                        <a:t>v</a:t>
                      </a:r>
                      <a:r>
                        <a:rPr altLang="en-US" lang="en-US"/>
                        <a:t>a</a:t>
                      </a:r>
                      <a:r>
                        <a:rPr altLang="en-US" lang="en-US"/>
                        <a:t>i</a:t>
                      </a:r>
                      <a:r>
                        <a:rPr altLang="en-US" lang="en-US"/>
                        <a:t>lability 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r>
                        <a:rPr altLang="en-US" lang="en-US"/>
                        <a:t>24/7 service</a:t>
                      </a:r>
                      <a:endParaRPr altLang="en-US" lang="en-IN"/>
                    </a:p>
                    <a:p>
                      <a:endParaRPr altLang="en-US" lang="en-IN"/>
                    </a:p>
                  </a:txBody>
                </a:tc>
              </a:tr>
              <a:tr h="671346">
                <a:tc>
                  <a:txBody>
                    <a:bodyPr/>
                    <a:lstStyle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6</a:t>
                      </a:r>
                      <a:r>
                        <a:rPr altLang="en-US" lang="en-US"/>
                        <a:t>.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lstStyle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S</a:t>
                      </a:r>
                      <a:r>
                        <a:rPr altLang="en-US" lang="en-US"/>
                        <a:t>c</a:t>
                      </a:r>
                      <a:r>
                        <a:rPr altLang="en-US" lang="en-US"/>
                        <a:t>a</a:t>
                      </a:r>
                      <a:r>
                        <a:rPr altLang="en-US" lang="en-US"/>
                        <a:t>l</a:t>
                      </a:r>
                      <a:r>
                        <a:rPr altLang="en-US" lang="en-US"/>
                        <a:t>a</a:t>
                      </a:r>
                      <a:r>
                        <a:rPr altLang="en-US" lang="en-US"/>
                        <a:t>b</a:t>
                      </a:r>
                      <a:r>
                        <a:rPr altLang="en-US" lang="en-US"/>
                        <a:t>i</a:t>
                      </a:r>
                      <a:r>
                        <a:rPr altLang="en-US" lang="en-US"/>
                        <a:t>lity 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altLang="en-US" lang="en-US"/>
                        <a:t>Agents scalability as per the number of customers</a:t>
                      </a:r>
                      <a:endParaRPr altLang="en-US" lang="en-IN"/>
                    </a:p>
                    <a:p>
                      <a:endParaRPr altLang="en-US" lang="en-IN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"/>
          <p:cNvSpPr>
            <a:spLocks noGrp="1"/>
          </p:cNvSpPr>
          <p:nvPr>
            <p:ph type="title"/>
          </p:nvPr>
        </p:nvSpPr>
        <p:spPr>
          <a:xfrm>
            <a:off x="835346" y="2654934"/>
            <a:ext cx="6442319" cy="787400"/>
          </a:xfrm>
        </p:spPr>
        <p:txBody>
          <a:bodyPr/>
          <a:p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K</a:t>
            </a:r>
            <a:r>
              <a:rPr lang="en-US"/>
              <a:t> </a:t>
            </a:r>
            <a:r>
              <a:rPr lang="en-US"/>
              <a:t>Y</a:t>
            </a:r>
            <a:r>
              <a:rPr lang="en-US"/>
              <a:t>O</a:t>
            </a:r>
            <a:r>
              <a:rPr lang="en-US"/>
              <a:t>U</a:t>
            </a:r>
            <a:endParaRPr lang="en-IN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956100" y="1159869"/>
            <a:ext cx="4847705" cy="5226934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CUSTOMER CARE REGISTRY</dc:title>
  <dc:creator>RAJKIRAN S S</dc:creator>
  <dcterms:created xsi:type="dcterms:W3CDTF">2022-11-13T18:22:51Z</dcterms:created>
  <dcterms:modified xsi:type="dcterms:W3CDTF">2022-11-14T19:06:04Z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2022-10-16T00:00:00Z</vt:filetime>
  </property>
  <property fmtid="{D5CDD505-2E9C-101B-9397-08002B2CF9AE}" pid="3" name="Creator">
    <vt:lpwstr>WPS Writer</vt:lpwstr>
  </property>
  <property fmtid="{D5CDD505-2E9C-101B-9397-08002B2CF9AE}" pid="4" name="LastSaved">
    <vt:filetime>2022-11-14T00:00:00Z</vt:filetime>
  </property>
  <property fmtid="{D5CDD505-2E9C-101B-9397-08002B2CF9AE}" pid="5" name="ICV">
    <vt:lpwstr>9e57cf6216a94eb9bea2d85ef6bdd99d</vt:lpwstr>
  </property>
</Properties>
</file>