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1" r:id="rId6"/>
    <p:sldId id="263" r:id="rId7"/>
    <p:sldId id="265" r:id="rId8"/>
    <p:sldId id="266" r:id="rId9"/>
  </p:sldIdLst>
  <p:sldSz type="screen16x9" cy="6858000" cx="12192000"/>
  <p:notesSz cx="12192000" cy="68580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3}" styleName="Medium Style 2 - Accent 3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FFFFFF"/>
              </a:solidFill>
            </a:ln>
          </a:left>
          <a:right>
            <a:ln w="12700" cmpd="sng">
              <a:solidFill>
                <a:srgbClr val="FFFFFF"/>
              </a:solidFill>
            </a:ln>
          </a:right>
          <a:top>
            <a:ln w="12700" cmpd="sng">
              <a:solidFill>
                <a:srgbClr val="FFFFFF"/>
              </a:solidFill>
            </a:ln>
          </a:top>
          <a:bottom>
            <a:ln w="12700" cmpd="sng">
              <a:solidFill>
                <a:srgbClr val="FFFFFF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A5A5A5">
              <a:tint val="20000"/>
            </a:srgbClr>
          </a:solidFill>
        </a:fill>
      </a:tcStyle>
    </a:wholeTbl>
    <a:band1H>
      <a:tcStyle>
        <a:fill>
          <a:solidFill>
            <a:srgbClr val="A5A5A5">
              <a:tint val="40000"/>
            </a:srgbClr>
          </a:solidFill>
        </a:fill>
      </a:tcStyle>
    </a:band1H>
    <a:band2H>
      <a:tcStyle>
        <a:tcBdr/>
      </a:tcStyle>
    </a:band2H>
    <a:band1V>
      <a:tcStyle>
        <a:fill>
          <a:solidFill>
            <a:srgbClr val="A5A5A5">
              <a:tint val="40000"/>
            </a:srgb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rgbClr val="000000"/>
      </a:tcTxStyle>
      <a:tcStyle>
        <a:fill>
          <a:solidFill>
            <a:srgbClr val="A5A5A5"/>
          </a:solidFill>
        </a:fill>
      </a:tcStyle>
    </a:lastCol>
    <a:firstCol>
      <a:tcTxStyle b="on">
        <a:fontRef idx="minor">
          <a:srgbClr val="000000"/>
        </a:fontRef>
        <a:srgbClr val="000000"/>
      </a:tcTxStyle>
      <a:tcStyle>
        <a:fill>
          <a:solidFill>
            <a:srgbClr val="A5A5A5"/>
          </a:solidFill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A5A5A5"/>
          </a:solidFill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A5A5A5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ctrTitle"/>
          </p:nvPr>
        </p:nvSpPr>
        <p:spPr>
          <a:xfrm>
            <a:off x="1534160" y="1675003"/>
            <a:ext cx="9123679" cy="571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413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Holder 2"/>
          <p:cNvSpPr>
            <a:spLocks noGrp="1"/>
          </p:cNvSpPr>
          <p:nvPr>
            <p:ph type="title"/>
          </p:nvPr>
        </p:nvSpPr>
        <p:spPr>
          <a:xfrm>
            <a:off x="3885056" y="518160"/>
            <a:ext cx="4421886" cy="571500"/>
          </a:xfrm>
        </p:spPr>
        <p:txBody>
          <a:bodyPr bIns="0" lIns="0" rIns="0" tIns="0"/>
          <a:lstStyle>
            <a:lvl1pPr>
              <a:defRPr b="1" sz="44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6" name="Holder 3"/>
          <p:cNvSpPr>
            <a:spLocks noGrp="1"/>
          </p:cNvSpPr>
          <p:nvPr>
            <p:ph type="body" idx="1"/>
          </p:nvPr>
        </p:nvSpPr>
        <p:spPr>
          <a:xfrm>
            <a:off x="13207" y="2566669"/>
            <a:ext cx="12165584" cy="241300"/>
          </a:xfrm>
        </p:spPr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Holder 2"/>
          <p:cNvSpPr>
            <a:spLocks noGrp="1"/>
          </p:cNvSpPr>
          <p:nvPr>
            <p:ph type="title"/>
          </p:nvPr>
        </p:nvSpPr>
        <p:spPr>
          <a:xfrm>
            <a:off x="3885056" y="518160"/>
            <a:ext cx="4421886" cy="571500"/>
          </a:xfrm>
        </p:spPr>
        <p:txBody>
          <a:bodyPr bIns="0" lIns="0" rIns="0" tIns="0"/>
          <a:lstStyle>
            <a:lvl1pPr>
              <a:defRPr b="1" sz="44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3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413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413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4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DCD2CC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bg object 17"/>
          <p:cNvSpPr/>
          <p:nvPr/>
        </p:nvSpPr>
        <p:spPr>
          <a:xfrm>
            <a:off x="411480" y="12191"/>
            <a:ext cx="1454150" cy="1018540"/>
          </a:xfrm>
          <a:custGeom>
            <a:avLst/>
            <a:ahLst/>
            <a:rect l="l" t="t" r="r" b="b"/>
            <a:pathLst>
              <a:path w="1454150" h="1018540">
                <a:moveTo>
                  <a:pt x="1094232" y="1018031"/>
                </a:moveTo>
                <a:lnTo>
                  <a:pt x="359664" y="1018031"/>
                </a:lnTo>
                <a:lnTo>
                  <a:pt x="0" y="385571"/>
                </a:lnTo>
                <a:lnTo>
                  <a:pt x="219456" y="0"/>
                </a:lnTo>
                <a:lnTo>
                  <a:pt x="1234439" y="0"/>
                </a:lnTo>
                <a:lnTo>
                  <a:pt x="1453895" y="385571"/>
                </a:lnTo>
                <a:lnTo>
                  <a:pt x="1094232" y="1018031"/>
                </a:lnTo>
                <a:close/>
              </a:path>
            </a:pathLst>
          </a:custGeom>
          <a:solidFill>
            <a:srgbClr val="DCE9F7"/>
          </a:solidFill>
        </p:spPr>
        <p:txBody>
          <a:bodyPr bIns="0" lIns="0" rIns="0" rtlCol="0" tIns="0" wrap="square"/>
          <a:p/>
        </p:txBody>
      </p:sp>
      <p:sp>
        <p:nvSpPr>
          <p:cNvPr id="1048643" name="bg object 18"/>
          <p:cNvSpPr/>
          <p:nvPr/>
        </p:nvSpPr>
        <p:spPr>
          <a:xfrm>
            <a:off x="1578863" y="451104"/>
            <a:ext cx="1457325" cy="1264920"/>
          </a:xfrm>
          <a:custGeom>
            <a:avLst/>
            <a:ahLst/>
            <a:rect l="l" t="t" r="r" b="b"/>
            <a:pathLst>
              <a:path w="1457325" h="1264920">
                <a:moveTo>
                  <a:pt x="1097280" y="1264920"/>
                </a:moveTo>
                <a:lnTo>
                  <a:pt x="359663" y="1264920"/>
                </a:lnTo>
                <a:lnTo>
                  <a:pt x="0" y="632460"/>
                </a:lnTo>
                <a:lnTo>
                  <a:pt x="359663" y="0"/>
                </a:lnTo>
                <a:lnTo>
                  <a:pt x="1097280" y="0"/>
                </a:lnTo>
                <a:lnTo>
                  <a:pt x="1456944" y="632460"/>
                </a:lnTo>
                <a:lnTo>
                  <a:pt x="1097280" y="1264920"/>
                </a:lnTo>
                <a:close/>
              </a:path>
            </a:pathLst>
          </a:custGeom>
          <a:solidFill>
            <a:srgbClr val="F8BC79"/>
          </a:solidFill>
        </p:spPr>
        <p:txBody>
          <a:bodyPr bIns="0" lIns="0" rIns="0" rtlCol="0" tIns="0" wrap="square"/>
          <a:p/>
        </p:txBody>
      </p:sp>
      <p:sp>
        <p:nvSpPr>
          <p:cNvPr id="1048644" name="bg object 19"/>
          <p:cNvSpPr/>
          <p:nvPr/>
        </p:nvSpPr>
        <p:spPr>
          <a:xfrm>
            <a:off x="411480" y="1136903"/>
            <a:ext cx="1457325" cy="1264920"/>
          </a:xfrm>
          <a:custGeom>
            <a:avLst/>
            <a:ahLst/>
            <a:rect l="l" t="t" r="r" b="b"/>
            <a:pathLst>
              <a:path w="1457325" h="1264920">
                <a:moveTo>
                  <a:pt x="1097280" y="1264920"/>
                </a:moveTo>
                <a:lnTo>
                  <a:pt x="359664" y="1264920"/>
                </a:lnTo>
                <a:lnTo>
                  <a:pt x="0" y="632460"/>
                </a:lnTo>
                <a:lnTo>
                  <a:pt x="359664" y="0"/>
                </a:lnTo>
                <a:lnTo>
                  <a:pt x="1097280" y="0"/>
                </a:lnTo>
                <a:lnTo>
                  <a:pt x="1456944" y="632460"/>
                </a:lnTo>
                <a:lnTo>
                  <a:pt x="1097280" y="1264920"/>
                </a:lnTo>
                <a:close/>
              </a:path>
            </a:pathLst>
          </a:custGeom>
          <a:solidFill>
            <a:srgbClr val="DCD2CC"/>
          </a:solidFill>
        </p:spPr>
        <p:txBody>
          <a:bodyPr bIns="0" lIns="0" rIns="0" rtlCol="0" tIns="0" wrap="square"/>
          <a:p/>
        </p:txBody>
      </p:sp>
      <p:sp>
        <p:nvSpPr>
          <p:cNvPr id="1048645" name="bg object 20"/>
          <p:cNvSpPr/>
          <p:nvPr/>
        </p:nvSpPr>
        <p:spPr>
          <a:xfrm>
            <a:off x="1578863" y="1813559"/>
            <a:ext cx="1457325" cy="1264920"/>
          </a:xfrm>
          <a:custGeom>
            <a:avLst/>
            <a:ahLst/>
            <a:rect l="l" t="t" r="r" b="b"/>
            <a:pathLst>
              <a:path w="1457325" h="1264920">
                <a:moveTo>
                  <a:pt x="1097280" y="1264920"/>
                </a:moveTo>
                <a:lnTo>
                  <a:pt x="359663" y="1264920"/>
                </a:lnTo>
                <a:lnTo>
                  <a:pt x="0" y="632459"/>
                </a:lnTo>
                <a:lnTo>
                  <a:pt x="359663" y="0"/>
                </a:lnTo>
                <a:lnTo>
                  <a:pt x="1097280" y="0"/>
                </a:lnTo>
                <a:lnTo>
                  <a:pt x="1456944" y="632459"/>
                </a:lnTo>
                <a:lnTo>
                  <a:pt x="1097280" y="1264920"/>
                </a:lnTo>
                <a:close/>
              </a:path>
            </a:pathLst>
          </a:custGeom>
          <a:solidFill>
            <a:srgbClr val="E7E6E6"/>
          </a:solidFill>
        </p:spPr>
        <p:txBody>
          <a:bodyPr bIns="0" lIns="0" rIns="0" rtlCol="0" tIns="0" wrap="square"/>
          <a:p/>
        </p:txBody>
      </p:sp>
      <p:sp>
        <p:nvSpPr>
          <p:cNvPr id="1048646" name="bg object 21"/>
          <p:cNvSpPr/>
          <p:nvPr/>
        </p:nvSpPr>
        <p:spPr>
          <a:xfrm>
            <a:off x="0" y="438530"/>
            <a:ext cx="692785" cy="1285875"/>
          </a:xfrm>
          <a:custGeom>
            <a:avLst/>
            <a:ahLst/>
            <a:rect l="l" t="t" r="r" b="b"/>
            <a:pathLst>
              <a:path w="692785" h="1285875">
                <a:moveTo>
                  <a:pt x="327266" y="1285748"/>
                </a:moveTo>
                <a:lnTo>
                  <a:pt x="0" y="1285748"/>
                </a:lnTo>
                <a:lnTo>
                  <a:pt x="0" y="0"/>
                </a:lnTo>
                <a:lnTo>
                  <a:pt x="327266" y="0"/>
                </a:lnTo>
                <a:lnTo>
                  <a:pt x="332461" y="9144"/>
                </a:lnTo>
                <a:lnTo>
                  <a:pt x="11684" y="9144"/>
                </a:lnTo>
                <a:lnTo>
                  <a:pt x="2540" y="18288"/>
                </a:lnTo>
                <a:lnTo>
                  <a:pt x="11684" y="18288"/>
                </a:lnTo>
                <a:lnTo>
                  <a:pt x="11684" y="1267460"/>
                </a:lnTo>
                <a:lnTo>
                  <a:pt x="2539" y="1267460"/>
                </a:lnTo>
                <a:lnTo>
                  <a:pt x="11684" y="1276604"/>
                </a:lnTo>
                <a:lnTo>
                  <a:pt x="332461" y="1276604"/>
                </a:lnTo>
                <a:lnTo>
                  <a:pt x="327266" y="1285748"/>
                </a:lnTo>
                <a:close/>
              </a:path>
              <a:path w="692785" h="1285875">
                <a:moveTo>
                  <a:pt x="11684" y="18288"/>
                </a:moveTo>
                <a:lnTo>
                  <a:pt x="2540" y="18288"/>
                </a:lnTo>
                <a:lnTo>
                  <a:pt x="11684" y="9144"/>
                </a:lnTo>
                <a:lnTo>
                  <a:pt x="11684" y="18288"/>
                </a:lnTo>
                <a:close/>
              </a:path>
              <a:path w="692785" h="1285875">
                <a:moveTo>
                  <a:pt x="316621" y="18288"/>
                </a:moveTo>
                <a:lnTo>
                  <a:pt x="11684" y="18288"/>
                </a:lnTo>
                <a:lnTo>
                  <a:pt x="11684" y="9144"/>
                </a:lnTo>
                <a:lnTo>
                  <a:pt x="332461" y="9144"/>
                </a:lnTo>
                <a:lnTo>
                  <a:pt x="335029" y="13665"/>
                </a:lnTo>
                <a:lnTo>
                  <a:pt x="313994" y="13665"/>
                </a:lnTo>
                <a:lnTo>
                  <a:pt x="316621" y="18288"/>
                </a:lnTo>
                <a:close/>
              </a:path>
              <a:path w="692785" h="1285875">
                <a:moveTo>
                  <a:pt x="671471" y="642874"/>
                </a:moveTo>
                <a:lnTo>
                  <a:pt x="313994" y="13665"/>
                </a:lnTo>
                <a:lnTo>
                  <a:pt x="321945" y="18288"/>
                </a:lnTo>
                <a:lnTo>
                  <a:pt x="337656" y="18288"/>
                </a:lnTo>
                <a:lnTo>
                  <a:pt x="689936" y="638352"/>
                </a:lnTo>
                <a:lnTo>
                  <a:pt x="674039" y="638352"/>
                </a:lnTo>
                <a:lnTo>
                  <a:pt x="671471" y="642874"/>
                </a:lnTo>
                <a:close/>
              </a:path>
              <a:path w="692785" h="1285875">
                <a:moveTo>
                  <a:pt x="337656" y="18288"/>
                </a:moveTo>
                <a:lnTo>
                  <a:pt x="321945" y="18288"/>
                </a:lnTo>
                <a:lnTo>
                  <a:pt x="313994" y="13665"/>
                </a:lnTo>
                <a:lnTo>
                  <a:pt x="335029" y="13665"/>
                </a:lnTo>
                <a:lnTo>
                  <a:pt x="337656" y="18288"/>
                </a:lnTo>
                <a:close/>
              </a:path>
              <a:path w="692785" h="1285875">
                <a:moveTo>
                  <a:pt x="674039" y="647395"/>
                </a:moveTo>
                <a:lnTo>
                  <a:pt x="671471" y="642874"/>
                </a:lnTo>
                <a:lnTo>
                  <a:pt x="674039" y="638352"/>
                </a:lnTo>
                <a:lnTo>
                  <a:pt x="674039" y="647395"/>
                </a:lnTo>
                <a:close/>
              </a:path>
              <a:path w="692785" h="1285875">
                <a:moveTo>
                  <a:pt x="689936" y="647395"/>
                </a:moveTo>
                <a:lnTo>
                  <a:pt x="674039" y="647395"/>
                </a:lnTo>
                <a:lnTo>
                  <a:pt x="674039" y="638352"/>
                </a:lnTo>
                <a:lnTo>
                  <a:pt x="689936" y="638352"/>
                </a:lnTo>
                <a:lnTo>
                  <a:pt x="692505" y="642874"/>
                </a:lnTo>
                <a:lnTo>
                  <a:pt x="689936" y="647395"/>
                </a:lnTo>
                <a:close/>
              </a:path>
              <a:path w="692785" h="1285875">
                <a:moveTo>
                  <a:pt x="313994" y="1272082"/>
                </a:moveTo>
                <a:lnTo>
                  <a:pt x="671471" y="642874"/>
                </a:lnTo>
                <a:lnTo>
                  <a:pt x="674039" y="647395"/>
                </a:lnTo>
                <a:lnTo>
                  <a:pt x="689936" y="647395"/>
                </a:lnTo>
                <a:lnTo>
                  <a:pt x="337656" y="1267460"/>
                </a:lnTo>
                <a:lnTo>
                  <a:pt x="321945" y="1267460"/>
                </a:lnTo>
                <a:lnTo>
                  <a:pt x="313994" y="1272082"/>
                </a:lnTo>
                <a:close/>
              </a:path>
              <a:path w="692785" h="1285875">
                <a:moveTo>
                  <a:pt x="11684" y="1276604"/>
                </a:moveTo>
                <a:lnTo>
                  <a:pt x="2539" y="1267460"/>
                </a:lnTo>
                <a:lnTo>
                  <a:pt x="11684" y="1267460"/>
                </a:lnTo>
                <a:lnTo>
                  <a:pt x="11684" y="1276604"/>
                </a:lnTo>
                <a:close/>
              </a:path>
              <a:path w="692785" h="1285875">
                <a:moveTo>
                  <a:pt x="332461" y="1276604"/>
                </a:moveTo>
                <a:lnTo>
                  <a:pt x="11684" y="1276604"/>
                </a:lnTo>
                <a:lnTo>
                  <a:pt x="11684" y="1267460"/>
                </a:lnTo>
                <a:lnTo>
                  <a:pt x="316621" y="1267460"/>
                </a:lnTo>
                <a:lnTo>
                  <a:pt x="313994" y="1272082"/>
                </a:lnTo>
                <a:lnTo>
                  <a:pt x="335029" y="1272082"/>
                </a:lnTo>
                <a:lnTo>
                  <a:pt x="332461" y="1276604"/>
                </a:lnTo>
                <a:close/>
              </a:path>
              <a:path w="692785" h="1285875">
                <a:moveTo>
                  <a:pt x="335029" y="1272082"/>
                </a:moveTo>
                <a:lnTo>
                  <a:pt x="313994" y="1272082"/>
                </a:lnTo>
                <a:lnTo>
                  <a:pt x="321945" y="1267460"/>
                </a:lnTo>
                <a:lnTo>
                  <a:pt x="337656" y="1267460"/>
                </a:lnTo>
                <a:lnTo>
                  <a:pt x="335029" y="1272082"/>
                </a:lnTo>
                <a:close/>
              </a:path>
            </a:pathLst>
          </a:custGeom>
          <a:solidFill>
            <a:srgbClr val="0E233C"/>
          </a:solidFill>
        </p:spPr>
        <p:txBody>
          <a:bodyPr bIns="0" lIns="0" rIns="0" rtlCol="0" tIns="0" wrap="square"/>
          <a:p/>
        </p:txBody>
      </p:sp>
      <p:sp>
        <p:nvSpPr>
          <p:cNvPr id="1048647" name="bg object 22"/>
          <p:cNvSpPr/>
          <p:nvPr/>
        </p:nvSpPr>
        <p:spPr>
          <a:xfrm>
            <a:off x="0" y="1806815"/>
            <a:ext cx="702945" cy="1283970"/>
          </a:xfrm>
          <a:custGeom>
            <a:avLst/>
            <a:ahLst/>
            <a:rect l="l" t="t" r="r" b="b"/>
            <a:pathLst>
              <a:path w="702945" h="1283970">
                <a:moveTo>
                  <a:pt x="702678" y="641743"/>
                </a:moveTo>
                <a:lnTo>
                  <a:pt x="700087" y="637209"/>
                </a:lnTo>
                <a:lnTo>
                  <a:pt x="344576" y="13817"/>
                </a:lnTo>
                <a:lnTo>
                  <a:pt x="336702" y="0"/>
                </a:lnTo>
                <a:lnTo>
                  <a:pt x="2298" y="9029"/>
                </a:lnTo>
                <a:lnTo>
                  <a:pt x="2298" y="9283"/>
                </a:lnTo>
                <a:lnTo>
                  <a:pt x="0" y="9283"/>
                </a:lnTo>
                <a:lnTo>
                  <a:pt x="0" y="490613"/>
                </a:lnTo>
                <a:lnTo>
                  <a:pt x="11760" y="490613"/>
                </a:lnTo>
                <a:lnTo>
                  <a:pt x="11760" y="27076"/>
                </a:lnTo>
                <a:lnTo>
                  <a:pt x="326237" y="18580"/>
                </a:lnTo>
                <a:lnTo>
                  <a:pt x="681621" y="641743"/>
                </a:lnTo>
                <a:lnTo>
                  <a:pt x="326161" y="1265059"/>
                </a:lnTo>
                <a:lnTo>
                  <a:pt x="0" y="1265059"/>
                </a:lnTo>
                <a:lnTo>
                  <a:pt x="0" y="1283347"/>
                </a:lnTo>
                <a:lnTo>
                  <a:pt x="336778" y="1283347"/>
                </a:lnTo>
                <a:lnTo>
                  <a:pt x="344576" y="1269669"/>
                </a:lnTo>
                <a:lnTo>
                  <a:pt x="347205" y="1265059"/>
                </a:lnTo>
                <a:lnTo>
                  <a:pt x="700087" y="646277"/>
                </a:lnTo>
                <a:lnTo>
                  <a:pt x="702678" y="641743"/>
                </a:lnTo>
                <a:close/>
              </a:path>
            </a:pathLst>
          </a:custGeom>
          <a:solidFill>
            <a:srgbClr val="D4DFEB"/>
          </a:solidFill>
        </p:spPr>
        <p:txBody>
          <a:bodyPr bIns="0" lIns="0" rIns="0" rtlCol="0" tIns="0" wrap="square"/>
          <a:p/>
        </p:txBody>
      </p:sp>
      <p:sp>
        <p:nvSpPr>
          <p:cNvPr id="1048648" name="bg object 23"/>
          <p:cNvSpPr/>
          <p:nvPr/>
        </p:nvSpPr>
        <p:spPr>
          <a:xfrm>
            <a:off x="3953255" y="4581144"/>
            <a:ext cx="1457325" cy="1268095"/>
          </a:xfrm>
          <a:custGeom>
            <a:avLst/>
            <a:ahLst/>
            <a:rect l="l" t="t" r="r" b="b"/>
            <a:pathLst>
              <a:path w="1457325" h="1268095">
                <a:moveTo>
                  <a:pt x="1095756" y="1267967"/>
                </a:moveTo>
                <a:lnTo>
                  <a:pt x="359664" y="1267967"/>
                </a:lnTo>
                <a:lnTo>
                  <a:pt x="0" y="633983"/>
                </a:lnTo>
                <a:lnTo>
                  <a:pt x="359664" y="0"/>
                </a:lnTo>
                <a:lnTo>
                  <a:pt x="1095756" y="0"/>
                </a:lnTo>
                <a:lnTo>
                  <a:pt x="1456944" y="633983"/>
                </a:lnTo>
                <a:lnTo>
                  <a:pt x="1095756" y="1267967"/>
                </a:lnTo>
                <a:close/>
              </a:path>
            </a:pathLst>
          </a:custGeom>
          <a:solidFill>
            <a:srgbClr val="F8BC79"/>
          </a:solidFill>
        </p:spPr>
        <p:txBody>
          <a:bodyPr bIns="0" lIns="0" rIns="0" rtlCol="0" tIns="0" wrap="square"/>
          <a:p/>
        </p:txBody>
      </p:sp>
      <p:sp>
        <p:nvSpPr>
          <p:cNvPr id="1048649" name="bg object 24"/>
          <p:cNvSpPr/>
          <p:nvPr/>
        </p:nvSpPr>
        <p:spPr>
          <a:xfrm>
            <a:off x="3956303" y="5952744"/>
            <a:ext cx="1454150" cy="905510"/>
          </a:xfrm>
          <a:custGeom>
            <a:avLst/>
            <a:ahLst/>
            <a:rect l="l" t="t" r="r" b="b"/>
            <a:pathLst>
              <a:path w="1454150" h="905509">
                <a:moveTo>
                  <a:pt x="1299972" y="905255"/>
                </a:moveTo>
                <a:lnTo>
                  <a:pt x="153924" y="905255"/>
                </a:lnTo>
                <a:lnTo>
                  <a:pt x="0" y="633983"/>
                </a:lnTo>
                <a:lnTo>
                  <a:pt x="359663" y="0"/>
                </a:lnTo>
                <a:lnTo>
                  <a:pt x="1094232" y="0"/>
                </a:lnTo>
                <a:lnTo>
                  <a:pt x="1453896" y="633983"/>
                </a:lnTo>
                <a:lnTo>
                  <a:pt x="1299972" y="905255"/>
                </a:lnTo>
                <a:close/>
              </a:path>
            </a:pathLst>
          </a:custGeom>
          <a:solidFill>
            <a:srgbClr val="DCE9F7"/>
          </a:solidFill>
        </p:spPr>
        <p:txBody>
          <a:bodyPr bIns="0" lIns="0" rIns="0" rtlCol="0" tIns="0" wrap="square"/>
          <a:p/>
        </p:txBody>
      </p:sp>
      <p:sp>
        <p:nvSpPr>
          <p:cNvPr id="1048650" name="bg object 25"/>
          <p:cNvSpPr/>
          <p:nvPr/>
        </p:nvSpPr>
        <p:spPr>
          <a:xfrm>
            <a:off x="2782823" y="5245608"/>
            <a:ext cx="1457325" cy="1268095"/>
          </a:xfrm>
          <a:custGeom>
            <a:avLst/>
            <a:ahLst/>
            <a:rect l="l" t="t" r="r" b="b"/>
            <a:pathLst>
              <a:path w="1457325" h="1268095">
                <a:moveTo>
                  <a:pt x="1095755" y="1267967"/>
                </a:moveTo>
                <a:lnTo>
                  <a:pt x="361188" y="1267967"/>
                </a:lnTo>
                <a:lnTo>
                  <a:pt x="0" y="633983"/>
                </a:lnTo>
                <a:lnTo>
                  <a:pt x="361188" y="0"/>
                </a:lnTo>
                <a:lnTo>
                  <a:pt x="1095755" y="0"/>
                </a:lnTo>
                <a:lnTo>
                  <a:pt x="1456943" y="633983"/>
                </a:lnTo>
                <a:lnTo>
                  <a:pt x="1095755" y="1267967"/>
                </a:lnTo>
                <a:close/>
              </a:path>
            </a:pathLst>
          </a:custGeom>
          <a:solidFill>
            <a:srgbClr val="DCD2CC"/>
          </a:solidFill>
        </p:spPr>
        <p:txBody>
          <a:bodyPr bIns="0" lIns="0" rIns="0" rtlCol="0" tIns="0" wrap="square"/>
          <a:p/>
        </p:txBody>
      </p:sp>
      <p:sp>
        <p:nvSpPr>
          <p:cNvPr id="1048651" name="bg object 26"/>
          <p:cNvSpPr/>
          <p:nvPr/>
        </p:nvSpPr>
        <p:spPr>
          <a:xfrm>
            <a:off x="2767583" y="3880103"/>
            <a:ext cx="1454150" cy="1268095"/>
          </a:xfrm>
          <a:custGeom>
            <a:avLst/>
            <a:ahLst/>
            <a:rect l="l" t="t" r="r" b="b"/>
            <a:pathLst>
              <a:path w="1454150" h="1268095">
                <a:moveTo>
                  <a:pt x="1094232" y="1267968"/>
                </a:moveTo>
                <a:lnTo>
                  <a:pt x="361188" y="1267968"/>
                </a:lnTo>
                <a:lnTo>
                  <a:pt x="0" y="633984"/>
                </a:lnTo>
                <a:lnTo>
                  <a:pt x="361188" y="0"/>
                </a:lnTo>
                <a:lnTo>
                  <a:pt x="1094232" y="0"/>
                </a:lnTo>
                <a:lnTo>
                  <a:pt x="1453895" y="633984"/>
                </a:lnTo>
                <a:lnTo>
                  <a:pt x="1094232" y="1267968"/>
                </a:lnTo>
                <a:close/>
              </a:path>
            </a:pathLst>
          </a:custGeom>
          <a:solidFill>
            <a:srgbClr val="334D6A"/>
          </a:solidFill>
        </p:spPr>
        <p:txBody>
          <a:bodyPr bIns="0" lIns="0" rIns="0" rtlCol="0" tIns="0" wrap="square"/>
          <a:p/>
        </p:txBody>
      </p:sp>
      <p:sp>
        <p:nvSpPr>
          <p:cNvPr id="1048652" name="bg object 27"/>
          <p:cNvSpPr/>
          <p:nvPr/>
        </p:nvSpPr>
        <p:spPr>
          <a:xfrm>
            <a:off x="1568095" y="3172840"/>
            <a:ext cx="1478915" cy="1286510"/>
          </a:xfrm>
          <a:custGeom>
            <a:avLst/>
            <a:ahLst/>
            <a:rect l="l" t="t" r="r" b="b"/>
            <a:pathLst>
              <a:path w="1478914" h="1286510">
                <a:moveTo>
                  <a:pt x="1112480" y="1286382"/>
                </a:moveTo>
                <a:lnTo>
                  <a:pt x="365873" y="1286382"/>
                </a:lnTo>
                <a:lnTo>
                  <a:pt x="0" y="643506"/>
                </a:lnTo>
                <a:lnTo>
                  <a:pt x="365873" y="0"/>
                </a:lnTo>
                <a:lnTo>
                  <a:pt x="1112480" y="0"/>
                </a:lnTo>
                <a:lnTo>
                  <a:pt x="1120250" y="13665"/>
                </a:lnTo>
                <a:lnTo>
                  <a:pt x="379144" y="13665"/>
                </a:lnTo>
                <a:lnTo>
                  <a:pt x="371194" y="18287"/>
                </a:lnTo>
                <a:lnTo>
                  <a:pt x="376516" y="18287"/>
                </a:lnTo>
                <a:lnTo>
                  <a:pt x="23605" y="638987"/>
                </a:lnTo>
                <a:lnTo>
                  <a:pt x="18464" y="638987"/>
                </a:lnTo>
                <a:lnTo>
                  <a:pt x="18464" y="648030"/>
                </a:lnTo>
                <a:lnTo>
                  <a:pt x="23610" y="648030"/>
                </a:lnTo>
                <a:lnTo>
                  <a:pt x="376513" y="1268094"/>
                </a:lnTo>
                <a:lnTo>
                  <a:pt x="371194" y="1268094"/>
                </a:lnTo>
                <a:lnTo>
                  <a:pt x="379144" y="1272717"/>
                </a:lnTo>
                <a:lnTo>
                  <a:pt x="1120257" y="1272717"/>
                </a:lnTo>
                <a:lnTo>
                  <a:pt x="1112480" y="1286382"/>
                </a:lnTo>
                <a:close/>
              </a:path>
              <a:path w="1478914" h="1286510">
                <a:moveTo>
                  <a:pt x="376516" y="18287"/>
                </a:moveTo>
                <a:lnTo>
                  <a:pt x="371194" y="18287"/>
                </a:lnTo>
                <a:lnTo>
                  <a:pt x="379144" y="13665"/>
                </a:lnTo>
                <a:lnTo>
                  <a:pt x="376516" y="18287"/>
                </a:lnTo>
                <a:close/>
              </a:path>
              <a:path w="1478914" h="1286510">
                <a:moveTo>
                  <a:pt x="1101837" y="18287"/>
                </a:moveTo>
                <a:lnTo>
                  <a:pt x="376516" y="18287"/>
                </a:lnTo>
                <a:lnTo>
                  <a:pt x="379144" y="13665"/>
                </a:lnTo>
                <a:lnTo>
                  <a:pt x="1099209" y="13665"/>
                </a:lnTo>
                <a:lnTo>
                  <a:pt x="1101837" y="18287"/>
                </a:lnTo>
                <a:close/>
              </a:path>
              <a:path w="1478914" h="1286510">
                <a:moveTo>
                  <a:pt x="1457317" y="643506"/>
                </a:moveTo>
                <a:lnTo>
                  <a:pt x="1099209" y="13665"/>
                </a:lnTo>
                <a:lnTo>
                  <a:pt x="1107159" y="18287"/>
                </a:lnTo>
                <a:lnTo>
                  <a:pt x="1122878" y="18287"/>
                </a:lnTo>
                <a:lnTo>
                  <a:pt x="1475784" y="638987"/>
                </a:lnTo>
                <a:lnTo>
                  <a:pt x="1459889" y="638987"/>
                </a:lnTo>
                <a:lnTo>
                  <a:pt x="1457317" y="643506"/>
                </a:lnTo>
                <a:close/>
              </a:path>
              <a:path w="1478914" h="1286510">
                <a:moveTo>
                  <a:pt x="1122878" y="18287"/>
                </a:moveTo>
                <a:lnTo>
                  <a:pt x="1107159" y="18287"/>
                </a:lnTo>
                <a:lnTo>
                  <a:pt x="1099209" y="13665"/>
                </a:lnTo>
                <a:lnTo>
                  <a:pt x="1120250" y="13665"/>
                </a:lnTo>
                <a:lnTo>
                  <a:pt x="1122878" y="18287"/>
                </a:lnTo>
                <a:close/>
              </a:path>
              <a:path w="1478914" h="1286510">
                <a:moveTo>
                  <a:pt x="18464" y="648030"/>
                </a:moveTo>
                <a:lnTo>
                  <a:pt x="18464" y="638987"/>
                </a:lnTo>
                <a:lnTo>
                  <a:pt x="21035" y="643508"/>
                </a:lnTo>
                <a:lnTo>
                  <a:pt x="18464" y="648030"/>
                </a:lnTo>
                <a:close/>
              </a:path>
              <a:path w="1478914" h="1286510">
                <a:moveTo>
                  <a:pt x="21036" y="643506"/>
                </a:moveTo>
                <a:lnTo>
                  <a:pt x="18464" y="638987"/>
                </a:lnTo>
                <a:lnTo>
                  <a:pt x="23605" y="638987"/>
                </a:lnTo>
                <a:lnTo>
                  <a:pt x="21036" y="643506"/>
                </a:lnTo>
                <a:close/>
              </a:path>
              <a:path w="1478914" h="1286510">
                <a:moveTo>
                  <a:pt x="1459889" y="648030"/>
                </a:moveTo>
                <a:lnTo>
                  <a:pt x="1457317" y="643506"/>
                </a:lnTo>
                <a:lnTo>
                  <a:pt x="1459889" y="638987"/>
                </a:lnTo>
                <a:lnTo>
                  <a:pt x="1459889" y="648030"/>
                </a:lnTo>
                <a:close/>
              </a:path>
              <a:path w="1478914" h="1286510">
                <a:moveTo>
                  <a:pt x="1475781" y="648030"/>
                </a:moveTo>
                <a:lnTo>
                  <a:pt x="1459889" y="648030"/>
                </a:lnTo>
                <a:lnTo>
                  <a:pt x="1459889" y="638987"/>
                </a:lnTo>
                <a:lnTo>
                  <a:pt x="1475784" y="638987"/>
                </a:lnTo>
                <a:lnTo>
                  <a:pt x="1478354" y="643508"/>
                </a:lnTo>
                <a:lnTo>
                  <a:pt x="1475781" y="648030"/>
                </a:lnTo>
                <a:close/>
              </a:path>
              <a:path w="1478914" h="1286510">
                <a:moveTo>
                  <a:pt x="23610" y="648030"/>
                </a:moveTo>
                <a:lnTo>
                  <a:pt x="18464" y="648030"/>
                </a:lnTo>
                <a:lnTo>
                  <a:pt x="21036" y="643506"/>
                </a:lnTo>
                <a:lnTo>
                  <a:pt x="23610" y="648030"/>
                </a:lnTo>
                <a:close/>
              </a:path>
              <a:path w="1478914" h="1286510">
                <a:moveTo>
                  <a:pt x="1099209" y="1272717"/>
                </a:moveTo>
                <a:lnTo>
                  <a:pt x="1457317" y="643506"/>
                </a:lnTo>
                <a:lnTo>
                  <a:pt x="1459889" y="648030"/>
                </a:lnTo>
                <a:lnTo>
                  <a:pt x="1475781" y="648030"/>
                </a:lnTo>
                <a:lnTo>
                  <a:pt x="1122888" y="1268094"/>
                </a:lnTo>
                <a:lnTo>
                  <a:pt x="1107159" y="1268094"/>
                </a:lnTo>
                <a:lnTo>
                  <a:pt x="1099209" y="1272717"/>
                </a:lnTo>
                <a:close/>
              </a:path>
              <a:path w="1478914" h="1286510">
                <a:moveTo>
                  <a:pt x="379144" y="1272717"/>
                </a:moveTo>
                <a:lnTo>
                  <a:pt x="371194" y="1268094"/>
                </a:lnTo>
                <a:lnTo>
                  <a:pt x="376513" y="1268094"/>
                </a:lnTo>
                <a:lnTo>
                  <a:pt x="379144" y="1272717"/>
                </a:lnTo>
                <a:close/>
              </a:path>
              <a:path w="1478914" h="1286510">
                <a:moveTo>
                  <a:pt x="1099209" y="1272717"/>
                </a:moveTo>
                <a:lnTo>
                  <a:pt x="379144" y="1272717"/>
                </a:lnTo>
                <a:lnTo>
                  <a:pt x="376513" y="1268094"/>
                </a:lnTo>
                <a:lnTo>
                  <a:pt x="1101840" y="1268094"/>
                </a:lnTo>
                <a:lnTo>
                  <a:pt x="1099209" y="1272717"/>
                </a:lnTo>
                <a:close/>
              </a:path>
              <a:path w="1478914" h="1286510">
                <a:moveTo>
                  <a:pt x="1120257" y="1272717"/>
                </a:moveTo>
                <a:lnTo>
                  <a:pt x="1099209" y="1272717"/>
                </a:lnTo>
                <a:lnTo>
                  <a:pt x="1107159" y="1268094"/>
                </a:lnTo>
                <a:lnTo>
                  <a:pt x="1122888" y="1268094"/>
                </a:lnTo>
                <a:lnTo>
                  <a:pt x="1120257" y="1272717"/>
                </a:lnTo>
                <a:close/>
              </a:path>
            </a:pathLst>
          </a:custGeom>
          <a:solidFill>
            <a:srgbClr val="F8BC79"/>
          </a:solidFill>
        </p:spPr>
        <p:txBody>
          <a:bodyPr bIns="0" lIns="0" rIns="0" rtlCol="0" tIns="0" wrap="square"/>
          <a:p/>
        </p:txBody>
      </p:sp>
      <p:pic>
        <p:nvPicPr>
          <p:cNvPr id="2097163" name="bg object 2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90143" y="2663951"/>
            <a:ext cx="1466088" cy="947927"/>
          </a:xfrm>
          <a:prstGeom prst="rect"/>
        </p:spPr>
      </p:pic>
      <p:pic>
        <p:nvPicPr>
          <p:cNvPr id="2097164" name="bg object 2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843783" y="2502407"/>
            <a:ext cx="1289304" cy="1289303"/>
          </a:xfrm>
          <a:prstGeom prst="rect"/>
        </p:spPr>
      </p:pic>
      <p:pic>
        <p:nvPicPr>
          <p:cNvPr id="2097165" name="bg object 30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947159" y="3194303"/>
            <a:ext cx="1466088" cy="1289303"/>
          </a:xfrm>
          <a:prstGeom prst="rect"/>
        </p:spPr>
      </p:pic>
      <p:sp>
        <p:nvSpPr>
          <p:cNvPr id="1048653" name="bg object 31"/>
          <p:cNvSpPr/>
          <p:nvPr/>
        </p:nvSpPr>
        <p:spPr>
          <a:xfrm>
            <a:off x="6322974" y="5952235"/>
            <a:ext cx="1478915" cy="906144"/>
          </a:xfrm>
          <a:custGeom>
            <a:avLst/>
            <a:ahLst/>
            <a:rect l="l" t="t" r="r" b="b"/>
            <a:pathLst>
              <a:path w="1478915" h="906145">
                <a:moveTo>
                  <a:pt x="1101841" y="18287"/>
                </a:moveTo>
                <a:lnTo>
                  <a:pt x="376514" y="18287"/>
                </a:lnTo>
                <a:lnTo>
                  <a:pt x="379145" y="13665"/>
                </a:lnTo>
                <a:lnTo>
                  <a:pt x="371195" y="9143"/>
                </a:lnTo>
                <a:lnTo>
                  <a:pt x="371195" y="0"/>
                </a:lnTo>
                <a:lnTo>
                  <a:pt x="1112481" y="0"/>
                </a:lnTo>
                <a:lnTo>
                  <a:pt x="1120259" y="13665"/>
                </a:lnTo>
                <a:lnTo>
                  <a:pt x="1099210" y="13665"/>
                </a:lnTo>
                <a:lnTo>
                  <a:pt x="1101841" y="18287"/>
                </a:lnTo>
                <a:close/>
              </a:path>
              <a:path w="1478915" h="906145">
                <a:moveTo>
                  <a:pt x="158623" y="905763"/>
                </a:moveTo>
                <a:lnTo>
                  <a:pt x="149579" y="905763"/>
                </a:lnTo>
                <a:lnTo>
                  <a:pt x="0" y="642873"/>
                </a:lnTo>
                <a:lnTo>
                  <a:pt x="363245" y="4622"/>
                </a:lnTo>
                <a:lnTo>
                  <a:pt x="371195" y="9143"/>
                </a:lnTo>
                <a:lnTo>
                  <a:pt x="371195" y="18287"/>
                </a:lnTo>
                <a:lnTo>
                  <a:pt x="376514" y="18287"/>
                </a:lnTo>
                <a:lnTo>
                  <a:pt x="23612" y="638352"/>
                </a:lnTo>
                <a:lnTo>
                  <a:pt x="18465" y="638352"/>
                </a:lnTo>
                <a:lnTo>
                  <a:pt x="18465" y="647395"/>
                </a:lnTo>
                <a:lnTo>
                  <a:pt x="23610" y="647395"/>
                </a:lnTo>
                <a:lnTo>
                  <a:pt x="167690" y="900607"/>
                </a:lnTo>
                <a:lnTo>
                  <a:pt x="158623" y="905763"/>
                </a:lnTo>
                <a:close/>
              </a:path>
              <a:path w="1478915" h="906145">
                <a:moveTo>
                  <a:pt x="376514" y="18287"/>
                </a:moveTo>
                <a:lnTo>
                  <a:pt x="371195" y="18287"/>
                </a:lnTo>
                <a:lnTo>
                  <a:pt x="371195" y="9143"/>
                </a:lnTo>
                <a:lnTo>
                  <a:pt x="379145" y="13665"/>
                </a:lnTo>
                <a:lnTo>
                  <a:pt x="376514" y="18287"/>
                </a:lnTo>
                <a:close/>
              </a:path>
              <a:path w="1478915" h="906145">
                <a:moveTo>
                  <a:pt x="1457317" y="642874"/>
                </a:moveTo>
                <a:lnTo>
                  <a:pt x="1099210" y="13665"/>
                </a:lnTo>
                <a:lnTo>
                  <a:pt x="1107160" y="18287"/>
                </a:lnTo>
                <a:lnTo>
                  <a:pt x="1122890" y="18287"/>
                </a:lnTo>
                <a:lnTo>
                  <a:pt x="1475783" y="638352"/>
                </a:lnTo>
                <a:lnTo>
                  <a:pt x="1459890" y="638352"/>
                </a:lnTo>
                <a:lnTo>
                  <a:pt x="1457317" y="642874"/>
                </a:lnTo>
                <a:close/>
              </a:path>
              <a:path w="1478915" h="906145">
                <a:moveTo>
                  <a:pt x="1122890" y="18287"/>
                </a:moveTo>
                <a:lnTo>
                  <a:pt x="1107160" y="18287"/>
                </a:lnTo>
                <a:lnTo>
                  <a:pt x="1099210" y="13665"/>
                </a:lnTo>
                <a:lnTo>
                  <a:pt x="1120259" y="13665"/>
                </a:lnTo>
                <a:lnTo>
                  <a:pt x="1122890" y="18287"/>
                </a:lnTo>
                <a:close/>
              </a:path>
              <a:path w="1478915" h="906145">
                <a:moveTo>
                  <a:pt x="18465" y="647395"/>
                </a:moveTo>
                <a:lnTo>
                  <a:pt x="18465" y="638352"/>
                </a:lnTo>
                <a:lnTo>
                  <a:pt x="21038" y="642874"/>
                </a:lnTo>
                <a:lnTo>
                  <a:pt x="18465" y="647395"/>
                </a:lnTo>
                <a:close/>
              </a:path>
              <a:path w="1478915" h="906145">
                <a:moveTo>
                  <a:pt x="21038" y="642874"/>
                </a:moveTo>
                <a:lnTo>
                  <a:pt x="18465" y="638352"/>
                </a:lnTo>
                <a:lnTo>
                  <a:pt x="23612" y="638352"/>
                </a:lnTo>
                <a:lnTo>
                  <a:pt x="21038" y="642874"/>
                </a:lnTo>
                <a:close/>
              </a:path>
              <a:path w="1478915" h="906145">
                <a:moveTo>
                  <a:pt x="1459890" y="647395"/>
                </a:moveTo>
                <a:lnTo>
                  <a:pt x="1457317" y="642873"/>
                </a:lnTo>
                <a:lnTo>
                  <a:pt x="1459890" y="638352"/>
                </a:lnTo>
                <a:lnTo>
                  <a:pt x="1459890" y="647395"/>
                </a:lnTo>
                <a:close/>
              </a:path>
              <a:path w="1478915" h="906145">
                <a:moveTo>
                  <a:pt x="1475783" y="647395"/>
                </a:moveTo>
                <a:lnTo>
                  <a:pt x="1459890" y="647395"/>
                </a:lnTo>
                <a:lnTo>
                  <a:pt x="1459890" y="638352"/>
                </a:lnTo>
                <a:lnTo>
                  <a:pt x="1475783" y="638352"/>
                </a:lnTo>
                <a:lnTo>
                  <a:pt x="1478355" y="642874"/>
                </a:lnTo>
                <a:lnTo>
                  <a:pt x="1475783" y="647395"/>
                </a:lnTo>
                <a:close/>
              </a:path>
              <a:path w="1478915" h="906145">
                <a:moveTo>
                  <a:pt x="23610" y="647395"/>
                </a:moveTo>
                <a:lnTo>
                  <a:pt x="18465" y="647395"/>
                </a:lnTo>
                <a:lnTo>
                  <a:pt x="21038" y="642874"/>
                </a:lnTo>
                <a:lnTo>
                  <a:pt x="23610" y="647395"/>
                </a:lnTo>
                <a:close/>
              </a:path>
              <a:path w="1478915" h="906145">
                <a:moveTo>
                  <a:pt x="1328776" y="905763"/>
                </a:moveTo>
                <a:lnTo>
                  <a:pt x="1319732" y="905763"/>
                </a:lnTo>
                <a:lnTo>
                  <a:pt x="1310665" y="900607"/>
                </a:lnTo>
                <a:lnTo>
                  <a:pt x="1457317" y="642874"/>
                </a:lnTo>
                <a:lnTo>
                  <a:pt x="1459890" y="647395"/>
                </a:lnTo>
                <a:lnTo>
                  <a:pt x="1475783" y="647395"/>
                </a:lnTo>
                <a:lnTo>
                  <a:pt x="1328776" y="905763"/>
                </a:lnTo>
                <a:close/>
              </a:path>
            </a:pathLst>
          </a:custGeom>
          <a:solidFill>
            <a:srgbClr val="0E233C"/>
          </a:solidFill>
        </p:spPr>
        <p:txBody>
          <a:bodyPr bIns="0" lIns="0" rIns="0" rtlCol="0" tIns="0" wrap="square"/>
          <a:p/>
        </p:txBody>
      </p:sp>
      <p:pic>
        <p:nvPicPr>
          <p:cNvPr id="2097166" name="bg object 32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5151120" y="5516879"/>
            <a:ext cx="1466087" cy="731519"/>
          </a:xfrm>
          <a:prstGeom prst="rect"/>
        </p:spPr>
      </p:pic>
      <p:sp>
        <p:nvSpPr>
          <p:cNvPr id="1048654" name="Holder 2"/>
          <p:cNvSpPr>
            <a:spLocks noGrp="1"/>
          </p:cNvSpPr>
          <p:nvPr>
            <p:ph type="title"/>
          </p:nvPr>
        </p:nvSpPr>
        <p:spPr>
          <a:xfrm>
            <a:off x="3885056" y="518160"/>
            <a:ext cx="4421886" cy="571500"/>
          </a:xfrm>
        </p:spPr>
        <p:txBody>
          <a:bodyPr bIns="0" lIns="0" rIns="0" tIns="0"/>
          <a:lstStyle>
            <a:lvl1pPr>
              <a:defRPr b="1" sz="44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5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5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DCD2CC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3885056" y="518160"/>
            <a:ext cx="4421886" cy="69723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4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13207" y="2566669"/>
            <a:ext cx="12165584" cy="24936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 txBox="1"/>
          <p:nvPr/>
        </p:nvSpPr>
        <p:spPr>
          <a:xfrm>
            <a:off x="1534160" y="1675003"/>
            <a:ext cx="3811904" cy="817880"/>
          </a:xfrm>
          <a:prstGeom prst="rect"/>
        </p:spPr>
        <p:txBody>
          <a:bodyPr bIns="0" lIns="0" rIns="0" rtlCol="0" tIns="157480" vert="horz" wrap="square">
            <a:spAutoFit/>
          </a:bodyPr>
          <a:p>
            <a:pPr marL="12700" marR="5080">
              <a:lnSpc>
                <a:spcPct val="73600"/>
              </a:lnSpc>
              <a:spcBef>
                <a:spcPts val="1240"/>
              </a:spcBef>
            </a:pPr>
            <a:r>
              <a:rPr b="1" dirty="0" sz="3600" spc="-5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 b="1" dirty="0" sz="3600">
                <a:solidFill>
                  <a:srgbClr val="0070C0"/>
                </a:solidFill>
                <a:latin typeface="Times New Roman"/>
                <a:cs typeface="Times New Roman"/>
              </a:rPr>
              <a:t>US</a:t>
            </a:r>
            <a:r>
              <a:rPr b="1" dirty="0" sz="3600" spc="-5">
                <a:solidFill>
                  <a:srgbClr val="0070C0"/>
                </a:solidFill>
                <a:latin typeface="Times New Roman"/>
                <a:cs typeface="Times New Roman"/>
              </a:rPr>
              <a:t>T</a:t>
            </a:r>
            <a:r>
              <a:rPr b="1" dirty="0" sz="3600">
                <a:solidFill>
                  <a:srgbClr val="0070C0"/>
                </a:solidFill>
                <a:latin typeface="Times New Roman"/>
                <a:cs typeface="Times New Roman"/>
              </a:rPr>
              <a:t>O</a:t>
            </a:r>
            <a:r>
              <a:rPr b="1" dirty="0" sz="3600" spc="-10">
                <a:solidFill>
                  <a:srgbClr val="0070C0"/>
                </a:solidFill>
                <a:latin typeface="Times New Roman"/>
                <a:cs typeface="Times New Roman"/>
              </a:rPr>
              <a:t>M</a:t>
            </a:r>
            <a:r>
              <a:rPr b="1" dirty="0" sz="3600" spc="-5">
                <a:solidFill>
                  <a:srgbClr val="0070C0"/>
                </a:solidFill>
                <a:latin typeface="Times New Roman"/>
                <a:cs typeface="Times New Roman"/>
              </a:rPr>
              <a:t>E</a:t>
            </a:r>
            <a:r>
              <a:rPr b="1" dirty="0" sz="3600">
                <a:solidFill>
                  <a:srgbClr val="0070C0"/>
                </a:solidFill>
                <a:latin typeface="Times New Roman"/>
                <a:cs typeface="Times New Roman"/>
              </a:rPr>
              <a:t>R</a:t>
            </a:r>
            <a:r>
              <a:rPr b="1" dirty="0" sz="3600" spc="-29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b="1" dirty="0" sz="3600" spc="-5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 b="1" dirty="0" sz="360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b="1" dirty="0" sz="3600" spc="-5">
                <a:solidFill>
                  <a:srgbClr val="0070C0"/>
                </a:solidFill>
                <a:latin typeface="Times New Roman"/>
                <a:cs typeface="Times New Roman"/>
              </a:rPr>
              <a:t>R</a:t>
            </a:r>
            <a:r>
              <a:rPr b="1" dirty="0" sz="3600">
                <a:solidFill>
                  <a:srgbClr val="0070C0"/>
                </a:solidFill>
                <a:latin typeface="Times New Roman"/>
                <a:cs typeface="Times New Roman"/>
              </a:rPr>
              <a:t>E  </a:t>
            </a:r>
            <a:r>
              <a:rPr b="1" dirty="0" sz="3600" spc="-5">
                <a:solidFill>
                  <a:srgbClr val="0070C0"/>
                </a:solidFill>
                <a:latin typeface="Times New Roman"/>
                <a:cs typeface="Times New Roman"/>
              </a:rPr>
              <a:t>REGISTRY</a:t>
            </a:r>
            <a:endParaRPr b="1" sz="360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1048631" name="object 3"/>
          <p:cNvSpPr txBox="1"/>
          <p:nvPr/>
        </p:nvSpPr>
        <p:spPr>
          <a:xfrm>
            <a:off x="1863469" y="3731501"/>
            <a:ext cx="3500649" cy="3549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63500" marL="12700" marR="5080">
              <a:lnSpc>
                <a:spcPct val="135000"/>
              </a:lnSpc>
              <a:spcBef>
                <a:spcPts val="95"/>
              </a:spcBef>
            </a:pPr>
            <a:r>
              <a:rPr b="1" dirty="0" sz="2000" spc="-5">
                <a:latin typeface="Times New Roman"/>
                <a:cs typeface="Times New Roman"/>
              </a:rPr>
              <a:t>TECHNOLOGY </a:t>
            </a:r>
            <a:r>
              <a:rPr b="1" dirty="0" sz="2000">
                <a:latin typeface="Times New Roman"/>
                <a:cs typeface="Times New Roman"/>
              </a:rPr>
              <a:t> </a:t>
            </a:r>
            <a:r>
              <a:rPr b="1" dirty="0" sz="2000">
                <a:latin typeface="Times New Roman"/>
                <a:cs typeface="Times New Roman"/>
              </a:rPr>
              <a:t>A</a:t>
            </a:r>
            <a:r>
              <a:rPr b="1" dirty="0" sz="2000" spc="-10">
                <a:latin typeface="Times New Roman"/>
                <a:cs typeface="Times New Roman"/>
              </a:rPr>
              <a:t>R</a:t>
            </a:r>
            <a:r>
              <a:rPr b="1" dirty="0" sz="2000">
                <a:latin typeface="Times New Roman"/>
                <a:cs typeface="Times New Roman"/>
              </a:rPr>
              <a:t>C</a:t>
            </a:r>
            <a:r>
              <a:rPr b="1" dirty="0" sz="2000" spc="-15">
                <a:latin typeface="Times New Roman"/>
                <a:cs typeface="Times New Roman"/>
              </a:rPr>
              <a:t>H</a:t>
            </a:r>
            <a:r>
              <a:rPr b="1" dirty="0" sz="2000" spc="-5">
                <a:latin typeface="Times New Roman"/>
                <a:cs typeface="Times New Roman"/>
              </a:rPr>
              <a:t>I</a:t>
            </a:r>
            <a:r>
              <a:rPr b="1" dirty="0" sz="2000" spc="-10">
                <a:latin typeface="Times New Roman"/>
                <a:cs typeface="Times New Roman"/>
              </a:rPr>
              <a:t>TE</a:t>
            </a:r>
            <a:r>
              <a:rPr b="1" dirty="0" sz="2000">
                <a:latin typeface="Times New Roman"/>
                <a:cs typeface="Times New Roman"/>
              </a:rPr>
              <a:t>C</a:t>
            </a:r>
            <a:r>
              <a:rPr b="1" dirty="0" sz="2000" spc="-10">
                <a:latin typeface="Times New Roman"/>
                <a:cs typeface="Times New Roman"/>
              </a:rPr>
              <a:t>TU</a:t>
            </a:r>
            <a:r>
              <a:rPr b="1" dirty="0" sz="2000">
                <a:latin typeface="Times New Roman"/>
                <a:cs typeface="Times New Roman"/>
              </a:rPr>
              <a:t>RE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096455" y="820283"/>
            <a:ext cx="5055079" cy="516524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 txBox="1">
            <a:spLocks noGrp="1"/>
          </p:cNvSpPr>
          <p:nvPr>
            <p:ph type="title"/>
          </p:nvPr>
        </p:nvSpPr>
        <p:spPr>
          <a:xfrm>
            <a:off x="3885056" y="518160"/>
            <a:ext cx="4421886" cy="584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TEAM</a:t>
            </a:r>
            <a:r>
              <a:rPr dirty="0" spc="-100"/>
              <a:t> </a:t>
            </a:r>
            <a:r>
              <a:rPr dirty="0" spc="-5"/>
              <a:t>MEMBER</a:t>
            </a:r>
          </a:p>
        </p:txBody>
      </p:sp>
      <p:sp>
        <p:nvSpPr>
          <p:cNvPr id="1048628" name="object 3"/>
          <p:cNvSpPr txBox="1"/>
          <p:nvPr/>
        </p:nvSpPr>
        <p:spPr>
          <a:xfrm>
            <a:off x="854703" y="2566669"/>
            <a:ext cx="6822393" cy="217297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2200" spc="-10">
                <a:latin typeface="Times New Roman"/>
                <a:cs typeface="Times New Roman"/>
              </a:rPr>
              <a:t>TEAM LEADER</a:t>
            </a:r>
            <a:r>
              <a:rPr b="1" dirty="0" sz="2200" spc="-5">
                <a:latin typeface="Times New Roman"/>
                <a:cs typeface="Times New Roman"/>
              </a:rPr>
              <a:t> :</a:t>
            </a:r>
            <a:r>
              <a:rPr b="1" dirty="0" sz="2200" lang="en-US" spc="-5">
                <a:latin typeface="Times New Roman"/>
                <a:cs typeface="Times New Roman"/>
              </a:rPr>
              <a:t>P</a:t>
            </a:r>
            <a:r>
              <a:rPr b="1" dirty="0" sz="2200" lang="en-US" spc="-5">
                <a:latin typeface="Times New Roman"/>
                <a:cs typeface="Times New Roman"/>
              </a:rPr>
              <a:t>R</a:t>
            </a:r>
            <a:r>
              <a:rPr b="1" dirty="0" sz="2200" lang="en-US" spc="-5">
                <a:latin typeface="Times New Roman"/>
                <a:cs typeface="Times New Roman"/>
              </a:rPr>
              <a:t>E</a:t>
            </a:r>
            <a:r>
              <a:rPr b="1" dirty="0" sz="2200" lang="en-US" spc="-5">
                <a:latin typeface="Times New Roman"/>
                <a:cs typeface="Times New Roman"/>
              </a:rPr>
              <a:t>E</a:t>
            </a:r>
            <a:r>
              <a:rPr b="1" dirty="0" sz="2200" lang="en-US" spc="-5">
                <a:latin typeface="Times New Roman"/>
                <a:cs typeface="Times New Roman"/>
              </a:rPr>
              <a:t>T</a:t>
            </a:r>
            <a:r>
              <a:rPr b="1" dirty="0" sz="2200" lang="en-US" spc="-5">
                <a:latin typeface="Times New Roman"/>
                <a:cs typeface="Times New Roman"/>
              </a:rPr>
              <a:t>H</a:t>
            </a:r>
            <a:r>
              <a:rPr b="1" dirty="0" sz="2200" lang="en-US" spc="-5">
                <a:latin typeface="Times New Roman"/>
                <a:cs typeface="Times New Roman"/>
              </a:rPr>
              <a:t>I</a:t>
            </a:r>
            <a:r>
              <a:rPr b="1" dirty="0" sz="2200" lang="en-US" spc="-5">
                <a:latin typeface="Times New Roman"/>
                <a:cs typeface="Times New Roman"/>
              </a:rPr>
              <a:t> </a:t>
            </a:r>
            <a:r>
              <a:rPr b="1" dirty="0" sz="2200" lang="en-US" spc="-5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212000"/>
              </a:lnSpc>
              <a:spcBef>
                <a:spcPts val="5"/>
              </a:spcBef>
              <a:tabLst>
                <a:tab algn="l" pos="989330"/>
                <a:tab algn="l" pos="2346960"/>
              </a:tabLst>
            </a:pPr>
            <a:r>
              <a:rPr b="1" dirty="0" sz="2200" spc="-10">
                <a:latin typeface="Times New Roman"/>
                <a:cs typeface="Times New Roman"/>
              </a:rPr>
              <a:t>TEAM	MEMBER</a:t>
            </a:r>
            <a:r>
              <a:rPr b="1" dirty="0" sz="2200" spc="40">
                <a:latin typeface="Times New Roman"/>
                <a:cs typeface="Times New Roman"/>
              </a:rPr>
              <a:t> </a:t>
            </a:r>
            <a:r>
              <a:rPr b="1" dirty="0" sz="2200" spc="-5">
                <a:latin typeface="Times New Roman"/>
                <a:cs typeface="Times New Roman"/>
              </a:rPr>
              <a:t>1</a:t>
            </a:r>
            <a:r>
              <a:rPr b="1" dirty="0" sz="2200" spc="35">
                <a:latin typeface="Times New Roman"/>
                <a:cs typeface="Times New Roman"/>
              </a:rPr>
              <a:t> </a:t>
            </a:r>
            <a:r>
              <a:rPr b="1" dirty="0" sz="2200" spc="-5">
                <a:latin typeface="Times New Roman"/>
                <a:cs typeface="Times New Roman"/>
              </a:rPr>
              <a:t>:</a:t>
            </a:r>
            <a:r>
              <a:rPr b="1" dirty="0" sz="2200" spc="35">
                <a:latin typeface="Times New Roman"/>
                <a:cs typeface="Times New Roman"/>
              </a:rPr>
              <a:t> </a:t>
            </a:r>
            <a:r>
              <a:rPr b="1" dirty="0" sz="2200" lang="en-US" spc="-5">
                <a:latin typeface="Times New Roman"/>
                <a:cs typeface="Times New Roman"/>
              </a:rPr>
              <a:t>R</a:t>
            </a:r>
            <a:r>
              <a:rPr b="1" dirty="0" sz="2200" lang="en-US" spc="-5">
                <a:latin typeface="Times New Roman"/>
                <a:cs typeface="Times New Roman"/>
              </a:rPr>
              <a:t>A</a:t>
            </a:r>
            <a:r>
              <a:rPr b="1" dirty="0" sz="2200" lang="en-US" spc="-5">
                <a:latin typeface="Times New Roman"/>
                <a:cs typeface="Times New Roman"/>
              </a:rPr>
              <a:t>M</a:t>
            </a:r>
            <a:r>
              <a:rPr b="1" dirty="0" sz="2200" lang="en-US" spc="-5">
                <a:latin typeface="Times New Roman"/>
                <a:cs typeface="Times New Roman"/>
              </a:rPr>
              <a:t>Y</a:t>
            </a:r>
            <a:r>
              <a:rPr b="1" dirty="0" sz="2200" lang="en-US" spc="-5">
                <a:latin typeface="Times New Roman"/>
                <a:cs typeface="Times New Roman"/>
              </a:rPr>
              <a:t>A</a:t>
            </a:r>
            <a:r>
              <a:rPr b="1" dirty="0" sz="2200" lang="en-US" spc="-5">
                <a:latin typeface="Times New Roman"/>
                <a:cs typeface="Times New Roman"/>
              </a:rPr>
              <a:t> </a:t>
            </a:r>
            <a:r>
              <a:rPr b="1" dirty="0" sz="2200" lang="en-US" spc="-5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212000"/>
              </a:lnSpc>
              <a:spcBef>
                <a:spcPts val="5"/>
              </a:spcBef>
              <a:tabLst>
                <a:tab algn="l" pos="989330"/>
                <a:tab algn="l" pos="2346960"/>
              </a:tabLst>
            </a:pPr>
            <a:r>
              <a:rPr b="1" dirty="0" sz="2200" spc="-10">
                <a:latin typeface="Times New Roman"/>
                <a:cs typeface="Times New Roman"/>
              </a:rPr>
              <a:t>TEAM</a:t>
            </a:r>
            <a:r>
              <a:rPr b="1" dirty="0" sz="2200" spc="20">
                <a:latin typeface="Times New Roman"/>
                <a:cs typeface="Times New Roman"/>
              </a:rPr>
              <a:t> </a:t>
            </a:r>
            <a:r>
              <a:rPr b="1" dirty="0" sz="2200" spc="-10">
                <a:latin typeface="Times New Roman"/>
                <a:cs typeface="Times New Roman"/>
              </a:rPr>
              <a:t>MEMBER	</a:t>
            </a:r>
            <a:r>
              <a:rPr b="1" dirty="0" sz="2200" spc="-5">
                <a:latin typeface="Times New Roman"/>
                <a:cs typeface="Times New Roman"/>
              </a:rPr>
              <a:t>2 :</a:t>
            </a:r>
            <a:r>
              <a:rPr b="1" dirty="0" sz="2200" lang="en-US" spc="-5">
                <a:latin typeface="Times New Roman"/>
                <a:cs typeface="Times New Roman"/>
              </a:rPr>
              <a:t>SATHIYA</a:t>
            </a:r>
            <a:r>
              <a:rPr b="1" dirty="0" sz="2200" lang="en-US" spc="-5">
                <a:latin typeface="Times New Roman"/>
                <a:cs typeface="Times New Roman"/>
              </a:rPr>
              <a:t>K</a:t>
            </a:r>
            <a:r>
              <a:rPr b="1" dirty="0" sz="2200" lang="en-US" spc="-5">
                <a:latin typeface="Times New Roman"/>
                <a:cs typeface="Times New Roman"/>
              </a:rPr>
              <a:t>A</a:t>
            </a:r>
            <a:r>
              <a:rPr b="1" dirty="0" sz="2200" lang="en-US" spc="-5">
                <a:latin typeface="Times New Roman"/>
                <a:cs typeface="Times New Roman"/>
              </a:rPr>
              <a:t>L</a:t>
            </a:r>
            <a:r>
              <a:rPr b="1" dirty="0" sz="2200" lang="en-US" spc="-5">
                <a:latin typeface="Times New Roman"/>
                <a:cs typeface="Times New Roman"/>
              </a:rPr>
              <a:t>A</a:t>
            </a:r>
            <a:r>
              <a:rPr b="1" dirty="0" sz="2200" lang="en-US" spc="-5">
                <a:latin typeface="Times New Roman"/>
                <a:cs typeface="Times New Roman"/>
              </a:rPr>
              <a:t> </a:t>
            </a:r>
            <a:r>
              <a:rPr b="1" dirty="0" sz="2200" lang="en-US" spc="-5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212000"/>
              </a:lnSpc>
              <a:spcBef>
                <a:spcPts val="5"/>
              </a:spcBef>
              <a:tabLst>
                <a:tab algn="l" pos="989330"/>
                <a:tab algn="l" pos="2346960"/>
              </a:tabLst>
            </a:pPr>
            <a:r>
              <a:rPr b="1" dirty="0" sz="2200" spc="-10">
                <a:latin typeface="Times New Roman"/>
                <a:cs typeface="Times New Roman"/>
              </a:rPr>
              <a:t>TEAM</a:t>
            </a:r>
            <a:r>
              <a:rPr b="1" dirty="0" sz="2200" spc="20">
                <a:latin typeface="Times New Roman"/>
                <a:cs typeface="Times New Roman"/>
              </a:rPr>
              <a:t> </a:t>
            </a:r>
            <a:r>
              <a:rPr b="1" dirty="0" sz="2200" spc="-10">
                <a:latin typeface="Times New Roman"/>
                <a:cs typeface="Times New Roman"/>
              </a:rPr>
              <a:t>MEMBER	</a:t>
            </a:r>
            <a:r>
              <a:rPr b="1" dirty="0" sz="2200" spc="-5">
                <a:latin typeface="Times New Roman"/>
                <a:cs typeface="Times New Roman"/>
              </a:rPr>
              <a:t>3</a:t>
            </a:r>
            <a:r>
              <a:rPr b="1" dirty="0" sz="2200" spc="-20">
                <a:latin typeface="Times New Roman"/>
                <a:cs typeface="Times New Roman"/>
              </a:rPr>
              <a:t> </a:t>
            </a:r>
            <a:r>
              <a:rPr b="1" dirty="0" sz="2200" lang="en-US" spc="-5">
                <a:latin typeface="Times New Roman"/>
                <a:cs typeface="Times New Roman"/>
              </a:rPr>
              <a:t>SRI</a:t>
            </a:r>
            <a:r>
              <a:rPr b="1" dirty="0" sz="2200" lang="en-US" spc="-5">
                <a:latin typeface="Times New Roman"/>
                <a:cs typeface="Times New Roman"/>
              </a:rPr>
              <a:t> </a:t>
            </a:r>
            <a:r>
              <a:rPr b="1" dirty="0" sz="2200" lang="en-US" spc="-5">
                <a:latin typeface="Times New Roman"/>
                <a:cs typeface="Times New Roman"/>
              </a:rPr>
              <a:t>V</a:t>
            </a:r>
            <a:r>
              <a:rPr b="1" dirty="0" sz="2200" lang="en-US" spc="-5">
                <a:latin typeface="Times New Roman"/>
                <a:cs typeface="Times New Roman"/>
              </a:rPr>
              <a:t>A</a:t>
            </a:r>
            <a:r>
              <a:rPr b="1" dirty="0" sz="2200" lang="en-US" spc="-5">
                <a:latin typeface="Times New Roman"/>
                <a:cs typeface="Times New Roman"/>
              </a:rPr>
              <a:t>R</a:t>
            </a:r>
            <a:r>
              <a:rPr b="1" dirty="0" sz="2200" lang="en-US" spc="-5">
                <a:latin typeface="Times New Roman"/>
                <a:cs typeface="Times New Roman"/>
              </a:rPr>
              <a:t>D</a:t>
            </a:r>
            <a:r>
              <a:rPr b="1" dirty="0" sz="2200" lang="en-US" spc="-5">
                <a:latin typeface="Times New Roman"/>
                <a:cs typeface="Times New Roman"/>
              </a:rPr>
              <a:t>H</a:t>
            </a:r>
            <a:r>
              <a:rPr b="1" dirty="0" sz="2200" lang="en-US" spc="-5">
                <a:latin typeface="Times New Roman"/>
                <a:cs typeface="Times New Roman"/>
              </a:rPr>
              <a:t>I</a:t>
            </a:r>
            <a:r>
              <a:rPr b="1" dirty="0" sz="2200" lang="en-US" spc="-5">
                <a:latin typeface="Times New Roman"/>
                <a:cs typeface="Times New Roman"/>
              </a:rPr>
              <a:t>N</a:t>
            </a:r>
            <a:r>
              <a:rPr b="1" dirty="0" sz="2200" lang="en-US" spc="-5">
                <a:latin typeface="Times New Roman"/>
                <a:cs typeface="Times New Roman"/>
              </a:rPr>
              <a:t>I</a:t>
            </a:r>
            <a:r>
              <a:rPr b="1" dirty="0" sz="2200" lang="en-US" spc="-5">
                <a:latin typeface="Times New Roman"/>
                <a:cs typeface="Times New Roman"/>
              </a:rPr>
              <a:t> </a:t>
            </a:r>
            <a:r>
              <a:rPr b="1" dirty="0" sz="2200" lang="en-US" spc="-5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48629" name="object 4"/>
          <p:cNvSpPr txBox="1"/>
          <p:nvPr/>
        </p:nvSpPr>
        <p:spPr>
          <a:xfrm>
            <a:off x="11920219" y="6332334"/>
            <a:ext cx="100330" cy="165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 txBox="1">
            <a:spLocks noGrp="1"/>
          </p:cNvSpPr>
          <p:nvPr>
            <p:ph type="title"/>
          </p:nvPr>
        </p:nvSpPr>
        <p:spPr>
          <a:xfrm>
            <a:off x="602995" y="2475103"/>
            <a:ext cx="1674495" cy="254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/>
              <a:t>TEA</a:t>
            </a:r>
            <a:r>
              <a:rPr dirty="0" sz="1800" spc="-204"/>
              <a:t>M</a:t>
            </a:r>
            <a:r>
              <a:rPr dirty="0" sz="1800" spc="80"/>
              <a:t> </a:t>
            </a:r>
            <a:r>
              <a:rPr dirty="0" sz="1800" spc="-130"/>
              <a:t>DETA</a:t>
            </a:r>
            <a:r>
              <a:rPr dirty="0" sz="1800" spc="-70"/>
              <a:t>I</a:t>
            </a:r>
            <a:r>
              <a:rPr dirty="0" sz="1800" spc="-125"/>
              <a:t>L</a:t>
            </a:r>
            <a:r>
              <a:rPr dirty="0" sz="1800" spc="-110"/>
              <a:t>S</a:t>
            </a:r>
            <a:r>
              <a:rPr dirty="0" sz="1800" spc="-75"/>
              <a:t>:</a:t>
            </a:r>
            <a:endParaRPr sz="1800"/>
          </a:p>
        </p:txBody>
      </p:sp>
      <p:sp>
        <p:nvSpPr>
          <p:cNvPr id="1048621" name="object 3"/>
          <p:cNvSpPr txBox="1"/>
          <p:nvPr/>
        </p:nvSpPr>
        <p:spPr>
          <a:xfrm>
            <a:off x="1517396" y="2985643"/>
            <a:ext cx="1303655" cy="778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 marR="5080">
              <a:lnSpc>
                <a:spcPct val="104200"/>
              </a:lnSpc>
              <a:spcBef>
                <a:spcPts val="130"/>
              </a:spcBef>
            </a:pPr>
            <a:r>
              <a:rPr b="1" dirty="0" sz="1800" spc="-125">
                <a:latin typeface="Times New Roman"/>
                <a:cs typeface="Times New Roman"/>
              </a:rPr>
              <a:t>T</a:t>
            </a:r>
            <a:r>
              <a:rPr b="1" dirty="0" sz="1800" spc="-100">
                <a:latin typeface="Times New Roman"/>
                <a:cs typeface="Times New Roman"/>
              </a:rPr>
              <a:t>e</a:t>
            </a:r>
            <a:r>
              <a:rPr b="1" dirty="0" sz="1800" spc="-90">
                <a:latin typeface="Times New Roman"/>
                <a:cs typeface="Times New Roman"/>
              </a:rPr>
              <a:t>a</a:t>
            </a:r>
            <a:r>
              <a:rPr b="1" dirty="0" sz="1800" spc="-180">
                <a:latin typeface="Times New Roman"/>
                <a:cs typeface="Times New Roman"/>
              </a:rPr>
              <a:t>m</a:t>
            </a:r>
            <a:r>
              <a:rPr b="1" dirty="0" sz="1800" spc="-80">
                <a:latin typeface="Times New Roman"/>
                <a:cs typeface="Times New Roman"/>
              </a:rPr>
              <a:t> </a:t>
            </a:r>
            <a:r>
              <a:rPr b="1" dirty="0" sz="1800" spc="-140">
                <a:latin typeface="Times New Roman"/>
                <a:cs typeface="Times New Roman"/>
              </a:rPr>
              <a:t>N</a:t>
            </a:r>
            <a:r>
              <a:rPr b="1" dirty="0" sz="1800" spc="-75">
                <a:latin typeface="Times New Roman"/>
                <a:cs typeface="Times New Roman"/>
              </a:rPr>
              <a:t>o  </a:t>
            </a:r>
            <a:r>
              <a:rPr b="1" dirty="0" sz="1800" spc="-80">
                <a:latin typeface="Times New Roman"/>
                <a:cs typeface="Times New Roman"/>
              </a:rPr>
              <a:t>C</a:t>
            </a:r>
            <a:r>
              <a:rPr b="1" dirty="0" sz="1800" spc="-35">
                <a:latin typeface="Times New Roman"/>
                <a:cs typeface="Times New Roman"/>
              </a:rPr>
              <a:t>oll</a:t>
            </a:r>
            <a:r>
              <a:rPr b="1" dirty="0" sz="1800" spc="-50">
                <a:latin typeface="Times New Roman"/>
                <a:cs typeface="Times New Roman"/>
              </a:rPr>
              <a:t>e</a:t>
            </a:r>
            <a:r>
              <a:rPr b="1" dirty="0" sz="1800" spc="-50">
                <a:latin typeface="Times New Roman"/>
                <a:cs typeface="Times New Roman"/>
              </a:rPr>
              <a:t>g</a:t>
            </a:r>
            <a:r>
              <a:rPr b="1" dirty="0" sz="1800" spc="-50">
                <a:latin typeface="Times New Roman"/>
                <a:cs typeface="Times New Roman"/>
              </a:rPr>
              <a:t>e</a:t>
            </a:r>
            <a:r>
              <a:rPr b="1" dirty="0" sz="1800" spc="-25">
                <a:latin typeface="Times New Roman"/>
                <a:cs typeface="Times New Roman"/>
              </a:rPr>
              <a:t> </a:t>
            </a:r>
            <a:r>
              <a:rPr b="1" dirty="0" sz="1800" spc="-80">
                <a:latin typeface="Times New Roman"/>
                <a:cs typeface="Times New Roman"/>
              </a:rPr>
              <a:t>N</a:t>
            </a:r>
            <a:r>
              <a:rPr b="1" dirty="0" sz="1800" spc="-70">
                <a:latin typeface="Times New Roman"/>
                <a:cs typeface="Times New Roman"/>
              </a:rPr>
              <a:t>am</a:t>
            </a:r>
            <a:r>
              <a:rPr b="1" dirty="0" sz="1800" spc="-35">
                <a:latin typeface="Times New Roman"/>
                <a:cs typeface="Times New Roman"/>
              </a:rPr>
              <a:t>e  </a:t>
            </a:r>
            <a:r>
              <a:rPr b="1" dirty="0" sz="1800" spc="-5">
                <a:latin typeface="Times New Roman"/>
                <a:cs typeface="Times New Roman"/>
              </a:rPr>
              <a:t>Department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8622" name="object 4"/>
          <p:cNvSpPr txBox="1"/>
          <p:nvPr/>
        </p:nvSpPr>
        <p:spPr>
          <a:xfrm>
            <a:off x="3129788" y="2985643"/>
            <a:ext cx="4562090" cy="774699"/>
          </a:xfrm>
          <a:prstGeom prst="rect"/>
        </p:spPr>
        <p:txBody>
          <a:bodyPr bIns="0" lIns="0" rIns="0" rtlCol="0" tIns="27939" vert="horz" wrap="square">
            <a:spAutoFit/>
          </a:bodyPr>
          <a:p>
            <a:pPr marL="12700">
              <a:lnSpc>
                <a:spcPct val="100000"/>
              </a:lnSpc>
              <a:spcBef>
                <a:spcPts val="219"/>
              </a:spcBef>
              <a:tabLst>
                <a:tab algn="l" pos="277495"/>
              </a:tabLst>
            </a:pPr>
            <a:r>
              <a:rPr b="1" dirty="0" sz="1800">
                <a:latin typeface="Times New Roman"/>
                <a:cs typeface="Times New Roman"/>
              </a:rPr>
              <a:t>:</a:t>
            </a:r>
            <a:r>
              <a:rPr b="1" dirty="0" sz="1800" lang="en-US">
                <a:latin typeface="Times New Roman"/>
                <a:cs typeface="Times New Roman"/>
              </a:rPr>
              <a:t> </a:t>
            </a:r>
            <a:r>
              <a:rPr b="1" dirty="0" sz="1800" lang="en-US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PNT2022TMID</a:t>
            </a:r>
            <a:r>
              <a:rPr dirty="0" sz="1800" lang="en-US" spc="-5">
                <a:latin typeface="Times New Roman"/>
                <a:cs typeface="Times New Roman"/>
              </a:rPr>
              <a:t>1</a:t>
            </a:r>
            <a:r>
              <a:rPr dirty="0" sz="1800" lang="en-US" spc="-5">
                <a:latin typeface="Times New Roman"/>
                <a:cs typeface="Times New Roman"/>
              </a:rPr>
              <a:t>0</a:t>
            </a:r>
            <a:r>
              <a:rPr dirty="0" sz="1800" lang="en-US" spc="-5">
                <a:latin typeface="Times New Roman"/>
                <a:cs typeface="Times New Roman"/>
              </a:rPr>
              <a:t>7</a:t>
            </a:r>
            <a:r>
              <a:rPr dirty="0" sz="1800" lang="en-US" spc="-5">
                <a:latin typeface="Times New Roman"/>
                <a:cs typeface="Times New Roman"/>
              </a:rPr>
              <a:t>7</a:t>
            </a:r>
            <a:r>
              <a:rPr dirty="0" sz="1800" lang="en-US" spc="-5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20"/>
              </a:spcBef>
              <a:tabLst>
                <a:tab algn="l" pos="228600"/>
              </a:tabLst>
            </a:pPr>
            <a:r>
              <a:rPr b="1" dirty="0" sz="1800">
                <a:latin typeface="Times New Roman"/>
                <a:cs typeface="Times New Roman"/>
              </a:rPr>
              <a:t>:</a:t>
            </a:r>
            <a:r>
              <a:rPr b="1" dirty="0" sz="1800" lang="en-US">
                <a:latin typeface="Times New Roman"/>
                <a:cs typeface="Times New Roman"/>
              </a:rPr>
              <a:t> </a:t>
            </a:r>
            <a:r>
              <a:rPr b="1" dirty="0" sz="1800" lang="en-US">
                <a:latin typeface="Times New Roman"/>
                <a:cs typeface="Times New Roman"/>
              </a:rPr>
              <a:t> </a:t>
            </a:r>
            <a:r>
              <a:rPr b="0" dirty="0" sz="1800" lang="en-US">
                <a:latin typeface="Times New Roman"/>
                <a:cs typeface="Times New Roman"/>
              </a:rPr>
              <a:t>I</a:t>
            </a:r>
            <a:r>
              <a:rPr b="0" dirty="0" sz="1800" lang="en-US">
                <a:latin typeface="Times New Roman"/>
                <a:cs typeface="Times New Roman"/>
              </a:rPr>
              <a:t>F</a:t>
            </a:r>
            <a:r>
              <a:rPr b="0" dirty="0" sz="1800" lang="en-US">
                <a:latin typeface="Times New Roman"/>
                <a:cs typeface="Times New Roman"/>
              </a:rPr>
              <a:t>E</a:t>
            </a:r>
            <a:r>
              <a:rPr b="0" dirty="0" sz="1800" lang="en-US">
                <a:latin typeface="Times New Roman"/>
                <a:cs typeface="Times New Roman"/>
              </a:rPr>
              <a:t>T</a:t>
            </a:r>
            <a:r>
              <a:rPr b="0" dirty="0" sz="1800" lang="en-US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Collage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60"/>
              </a:spcBef>
            </a:pPr>
            <a:r>
              <a:rPr b="1" dirty="0" sz="1800">
                <a:latin typeface="Times New Roman"/>
                <a:cs typeface="Times New Roman"/>
              </a:rPr>
              <a:t>:</a:t>
            </a:r>
            <a:r>
              <a:rPr b="1" dirty="0" sz="1800" spc="365">
                <a:latin typeface="Times New Roman"/>
                <a:cs typeface="Times New Roman"/>
              </a:rPr>
              <a:t> </a:t>
            </a:r>
            <a:r>
              <a:rPr b="0" dirty="0" sz="1800" lang="en-US" spc="-5">
                <a:latin typeface="Times New Roman"/>
                <a:cs typeface="Times New Roman"/>
              </a:rPr>
              <a:t>E</a:t>
            </a:r>
            <a:r>
              <a:rPr b="0" dirty="0" sz="1800" lang="en-US" spc="-5">
                <a:latin typeface="Times New Roman"/>
                <a:cs typeface="Times New Roman"/>
              </a:rPr>
              <a:t>l</a:t>
            </a:r>
            <a:r>
              <a:rPr b="0" dirty="0" sz="1800" lang="en-US" spc="-5">
                <a:latin typeface="Times New Roman"/>
                <a:cs typeface="Times New Roman"/>
              </a:rPr>
              <a:t>e</a:t>
            </a:r>
            <a:r>
              <a:rPr b="0" dirty="0" sz="1800" lang="en-US" spc="-5">
                <a:latin typeface="Times New Roman"/>
                <a:cs typeface="Times New Roman"/>
              </a:rPr>
              <a:t>c</a:t>
            </a:r>
            <a:r>
              <a:rPr b="0" dirty="0" sz="1800" lang="en-US" spc="-5">
                <a:latin typeface="Times New Roman"/>
                <a:cs typeface="Times New Roman"/>
              </a:rPr>
              <a:t>t</a:t>
            </a:r>
            <a:r>
              <a:rPr b="0" dirty="0" sz="1800" lang="en-US" spc="-5">
                <a:latin typeface="Times New Roman"/>
                <a:cs typeface="Times New Roman"/>
              </a:rPr>
              <a:t>r</a:t>
            </a:r>
            <a:r>
              <a:rPr b="0" dirty="0" sz="1800" lang="en-US" spc="-5">
                <a:latin typeface="Times New Roman"/>
                <a:cs typeface="Times New Roman"/>
              </a:rPr>
              <a:t>o</a:t>
            </a:r>
            <a:r>
              <a:rPr b="0" dirty="0" sz="1800" lang="en-US" spc="-5">
                <a:latin typeface="Times New Roman"/>
                <a:cs typeface="Times New Roman"/>
              </a:rPr>
              <a:t>n</a:t>
            </a:r>
            <a:r>
              <a:rPr b="0" dirty="0" sz="1800" lang="en-US" spc="-5">
                <a:latin typeface="Times New Roman"/>
                <a:cs typeface="Times New Roman"/>
              </a:rPr>
              <a:t>i</a:t>
            </a:r>
            <a:r>
              <a:rPr b="0" dirty="0" sz="1800" lang="en-US" spc="-5">
                <a:latin typeface="Times New Roman"/>
                <a:cs typeface="Times New Roman"/>
              </a:rPr>
              <a:t>c</a:t>
            </a:r>
            <a:r>
              <a:rPr b="0" dirty="0" sz="1800" lang="en-US" spc="-5">
                <a:latin typeface="Times New Roman"/>
                <a:cs typeface="Times New Roman"/>
              </a:rPr>
              <a:t>s</a:t>
            </a:r>
            <a:r>
              <a:rPr b="0" dirty="0" sz="1800" lang="en-US" spc="-5">
                <a:latin typeface="Times New Roman"/>
                <a:cs typeface="Times New Roman"/>
              </a:rPr>
              <a:t> </a:t>
            </a:r>
            <a:r>
              <a:rPr b="0" dirty="0" sz="1800" lang="en-US" spc="-5">
                <a:latin typeface="Times New Roman"/>
                <a:cs typeface="Times New Roman"/>
              </a:rPr>
              <a:t>a</a:t>
            </a:r>
            <a:r>
              <a:rPr b="0" dirty="0" sz="1800" lang="en-US" spc="-5">
                <a:latin typeface="Times New Roman"/>
                <a:cs typeface="Times New Roman"/>
              </a:rPr>
              <a:t>n</a:t>
            </a:r>
            <a:r>
              <a:rPr b="0" dirty="0" sz="1800" lang="en-US" spc="-5">
                <a:latin typeface="Times New Roman"/>
                <a:cs typeface="Times New Roman"/>
              </a:rPr>
              <a:t>d</a:t>
            </a:r>
            <a:r>
              <a:rPr b="0" dirty="0" sz="1800" lang="en-US" spc="-5">
                <a:latin typeface="Times New Roman"/>
                <a:cs typeface="Times New Roman"/>
              </a:rPr>
              <a:t> </a:t>
            </a:r>
            <a:r>
              <a:rPr b="0" dirty="0" sz="1800" lang="en-US" spc="-5">
                <a:latin typeface="Times New Roman"/>
                <a:cs typeface="Times New Roman"/>
              </a:rPr>
              <a:t>C</a:t>
            </a:r>
            <a:r>
              <a:rPr b="0" dirty="0" sz="1800" lang="en-US" spc="-5">
                <a:latin typeface="Times New Roman"/>
                <a:cs typeface="Times New Roman"/>
              </a:rPr>
              <a:t>ommunication </a:t>
            </a:r>
            <a:r>
              <a:rPr dirty="0" sz="1800" spc="-5">
                <a:latin typeface="Times New Roman"/>
                <a:cs typeface="Times New Roman"/>
              </a:rPr>
              <a:t>ngineering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8623" name="object 6"/>
          <p:cNvSpPr txBox="1"/>
          <p:nvPr/>
        </p:nvSpPr>
        <p:spPr>
          <a:xfrm>
            <a:off x="11918695" y="6158610"/>
            <a:ext cx="101600" cy="1651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"/>
          <p:cNvSpPr>
            <a:spLocks noGrp="1"/>
          </p:cNvSpPr>
          <p:nvPr>
            <p:ph type="ctrTitle"/>
          </p:nvPr>
        </p:nvSpPr>
        <p:spPr>
          <a:xfrm>
            <a:off x="1534160" y="234120"/>
            <a:ext cx="9123679" cy="355600"/>
          </a:xfrm>
        </p:spPr>
        <p:txBody>
          <a:bodyPr/>
          <a:p>
            <a:pPr algn="ctr"/>
            <a:r>
              <a:rPr b="1" sz="2800" lang="en-US"/>
              <a:t>T</a:t>
            </a:r>
            <a:r>
              <a:rPr b="1" sz="2800" lang="en-US"/>
              <a:t>E</a:t>
            </a:r>
            <a:r>
              <a:rPr b="1" sz="2800" lang="en-US"/>
              <a:t>C</a:t>
            </a:r>
            <a:r>
              <a:rPr b="1" sz="2800" lang="en-US"/>
              <a:t>HNOLOGY </a:t>
            </a:r>
            <a:r>
              <a:rPr b="1" sz="2800" lang="en-US"/>
              <a:t>A</a:t>
            </a:r>
            <a:r>
              <a:rPr b="1" sz="2800" lang="en-US"/>
              <a:t>R</a:t>
            </a:r>
            <a:r>
              <a:rPr b="1" sz="2800" lang="en-US"/>
              <a:t>C</a:t>
            </a:r>
            <a:r>
              <a:rPr b="1" sz="2800" lang="en-US"/>
              <a:t>H</a:t>
            </a:r>
            <a:r>
              <a:rPr b="1" sz="2800" lang="en-US"/>
              <a:t>I</a:t>
            </a:r>
            <a:r>
              <a:rPr b="1" sz="2800" lang="en-US"/>
              <a:t>T</a:t>
            </a:r>
            <a:r>
              <a:rPr b="1" sz="2800" lang="en-US"/>
              <a:t>E</a:t>
            </a:r>
            <a:r>
              <a:rPr b="1" sz="2800" lang="en-US"/>
              <a:t>C</a:t>
            </a:r>
            <a:r>
              <a:rPr b="1" sz="2800" lang="en-US"/>
              <a:t>TURE </a:t>
            </a:r>
            <a:endParaRPr lang="en-IN"/>
          </a:p>
        </p:txBody>
      </p:sp>
      <p:sp>
        <p:nvSpPr>
          <p:cNvPr id="1048588" name=""/>
          <p:cNvSpPr>
            <a:spLocks noGrp="1"/>
          </p:cNvSpPr>
          <p:nvPr>
            <p:ph type="subTitle" idx="4"/>
          </p:nvPr>
        </p:nvSpPr>
        <p:spPr>
          <a:xfrm>
            <a:off x="2123439" y="833122"/>
            <a:ext cx="8534400" cy="241300"/>
          </a:xfrm>
        </p:spPr>
        <p:txBody>
          <a:bodyPr/>
          <a:p>
            <a:endParaRPr lang="en-IN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66067" y="793379"/>
            <a:ext cx="11535151" cy="5877097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ctrTitle"/>
          </p:nvPr>
        </p:nvSpPr>
        <p:spPr>
          <a:xfrm>
            <a:off x="1828800" y="0"/>
            <a:ext cx="9123679" cy="609600"/>
          </a:xfrm>
        </p:spPr>
        <p:txBody>
          <a:bodyPr/>
          <a:p>
            <a:pPr algn="ctr"/>
            <a:br>
              <a:rPr b="1" sz="2400" lang="en-US"/>
            </a:br>
            <a:r>
              <a:rPr b="1" sz="2400" lang="en-US"/>
              <a:t>T</a:t>
            </a:r>
            <a:r>
              <a:rPr b="1" sz="2400" lang="en-US"/>
              <a:t>E</a:t>
            </a:r>
            <a:r>
              <a:rPr b="1" sz="2400" lang="en-US"/>
              <a:t>C</a:t>
            </a:r>
            <a:r>
              <a:rPr b="1" sz="2400" lang="en-US"/>
              <a:t>H</a:t>
            </a:r>
            <a:r>
              <a:rPr b="1" sz="2400" lang="en-US"/>
              <a:t>N</a:t>
            </a:r>
            <a:r>
              <a:rPr b="1" sz="2400" lang="en-US"/>
              <a:t>O</a:t>
            </a:r>
            <a:r>
              <a:rPr b="1" sz="2400" lang="en-US"/>
              <a:t>L</a:t>
            </a:r>
            <a:r>
              <a:rPr b="1" sz="2400" lang="en-US"/>
              <a:t>O</a:t>
            </a:r>
            <a:r>
              <a:rPr b="1" sz="2400" lang="en-US"/>
              <a:t>G</a:t>
            </a:r>
            <a:r>
              <a:rPr b="1" sz="2400" lang="en-US"/>
              <a:t>Y</a:t>
            </a:r>
            <a:r>
              <a:rPr b="1" sz="2400" lang="en-US"/>
              <a:t> </a:t>
            </a:r>
            <a:r>
              <a:rPr b="1" sz="2400" lang="en-US"/>
              <a:t>A</a:t>
            </a:r>
            <a:r>
              <a:rPr b="1" sz="2400" lang="en-US"/>
              <a:t>R</a:t>
            </a:r>
            <a:r>
              <a:rPr b="1" sz="2400" lang="en-US"/>
              <a:t>C</a:t>
            </a:r>
            <a:r>
              <a:rPr b="1" sz="2400" lang="en-US"/>
              <a:t>H</a:t>
            </a:r>
            <a:r>
              <a:rPr b="1" sz="2400" lang="en-US"/>
              <a:t>I</a:t>
            </a:r>
            <a:r>
              <a:rPr b="1" sz="2400" lang="en-US"/>
              <a:t>T</a:t>
            </a:r>
            <a:r>
              <a:rPr b="1" sz="2400" lang="en-US"/>
              <a:t>E</a:t>
            </a:r>
            <a:r>
              <a:rPr b="1" sz="2400" lang="en-US"/>
              <a:t>C</a:t>
            </a:r>
            <a:r>
              <a:rPr b="1" sz="2400" lang="en-US"/>
              <a:t>T</a:t>
            </a:r>
            <a:r>
              <a:rPr b="1" sz="2400" lang="en-US"/>
              <a:t>URE </a:t>
            </a:r>
            <a:endParaRPr lang="en-IN"/>
          </a:p>
        </p:txBody>
      </p:sp>
      <p:sp>
        <p:nvSpPr>
          <p:cNvPr id="1048619" name=""/>
          <p:cNvSpPr>
            <a:spLocks noGrp="1"/>
          </p:cNvSpPr>
          <p:nvPr>
            <p:ph type="subTitle" idx="4"/>
          </p:nvPr>
        </p:nvSpPr>
        <p:spPr>
          <a:xfrm>
            <a:off x="1058887" y="933979"/>
            <a:ext cx="10080797" cy="241300"/>
          </a:xfrm>
        </p:spPr>
        <p:txBody>
          <a:bodyPr/>
          <a:p>
            <a:endParaRPr lang="en-IN"/>
          </a:p>
        </p:txBody>
      </p:sp>
      <p:graphicFrame>
        <p:nvGraphicFramePr>
          <p:cNvPr id="4194305" name=""/>
          <p:cNvGraphicFramePr>
            <a:graphicFrameLocks/>
          </p:cNvGraphicFramePr>
          <p:nvPr/>
        </p:nvGraphicFramePr>
        <p:xfrm>
          <a:off x="1058887" y="933978"/>
          <a:ext cx="10144828" cy="5650466"/>
        </p:xfrm>
        <a:graphic>
          <a:graphicData uri="http://schemas.openxmlformats.org/drawingml/2006/table">
            <a:tbl>
              <a:tblPr firstRow="1" bandRow="1">
                <a:tableStyleId>{F5AB1C69-6EDB-4FF4-983F-18BD219EF323}</a:tableStyleId>
              </a:tblPr>
              <a:tblGrid>
                <a:gridCol w="2536207"/>
                <a:gridCol w="2536207"/>
                <a:gridCol w="2536207"/>
                <a:gridCol w="2536207"/>
              </a:tblGrid>
              <a:tr h="698871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S</a:t>
                      </a:r>
                      <a:r>
                        <a:rPr altLang="en-US" lang="en-US"/>
                        <a:t>.</a:t>
                      </a:r>
                      <a:r>
                        <a:rPr altLang="en-US" lang="en-US"/>
                        <a:t>N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C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m</a:t>
                      </a:r>
                      <a:r>
                        <a:rPr altLang="en-US" lang="en-US"/>
                        <a:t>p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n</a:t>
                      </a:r>
                      <a:r>
                        <a:rPr altLang="en-US" lang="en-US"/>
                        <a:t>ents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D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ription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T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h</a:t>
                      </a:r>
                      <a:r>
                        <a:rPr altLang="en-US" lang="en-US"/>
                        <a:t>nology </a:t>
                      </a:r>
                      <a:endParaRPr altLang="en-US" lang="en-IN"/>
                    </a:p>
                  </a:txBody>
                </a:tc>
              </a:tr>
              <a:tr h="1265303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1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U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r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I</a:t>
                      </a:r>
                      <a:r>
                        <a:rPr altLang="en-US" lang="en-US"/>
                        <a:t>n</a:t>
                      </a:r>
                      <a:r>
                        <a:rPr altLang="en-US" lang="en-US"/>
                        <a:t>terface </a:t>
                      </a:r>
                      <a:endParaRPr altLang="en-US" lang="en-IN"/>
                    </a:p>
                    <a:p>
                      <a:pPr algn="ctr"/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lang="en-US"/>
                        <a:t>How user interacts with application e.g.</a:t>
                      </a:r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Web UI, Mobile App, Chatbot etc.</a:t>
                      </a:r>
                      <a:endParaRPr altLang="en-US" lang="en-IN"/>
                    </a:p>
                    <a:p>
                      <a:pPr algn="ctr"/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marL="1352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pc="-5">
                          <a:latin typeface="Times New Roman"/>
                          <a:cs typeface="Times New Roman"/>
                        </a:rPr>
                        <a:t>HTML,</a:t>
                      </a:r>
                      <a:r>
                        <a:rPr dirty="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pc="-5">
                          <a:latin typeface="Times New Roman"/>
                          <a:cs typeface="Times New Roman"/>
                        </a:rPr>
                        <a:t>CSS,</a:t>
                      </a:r>
                      <a:r>
                        <a:rPr dirty="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pc="-5">
                          <a:latin typeface="Times New Roman"/>
                          <a:cs typeface="Times New Roman"/>
                        </a:rPr>
                        <a:t>JavaScript</a:t>
                      </a:r>
                      <a:r>
                        <a:rPr dirty="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pc="-5">
                          <a:latin typeface="Times New Roman"/>
                          <a:cs typeface="Times New Roman"/>
                        </a:rPr>
                        <a:t>Angular</a:t>
                      </a:r>
                      <a:r>
                        <a:rPr dirty="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>
                          <a:latin typeface="Times New Roman"/>
                          <a:cs typeface="Times New Roman"/>
                        </a:rPr>
                        <a:t>Js</a:t>
                      </a:r>
                      <a:r>
                        <a:rPr dirty="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pc="-5">
                          <a:latin typeface="Times New Roman"/>
                          <a:cs typeface="Times New Roman"/>
                        </a:rPr>
                        <a:t> ReactJs</a:t>
                      </a:r>
                      <a:r>
                        <a:rPr dirty="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pc="-5">
                          <a:latin typeface="Times New Roman"/>
                          <a:cs typeface="Times New Roman"/>
                        </a:rPr>
                        <a:t>etc.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endParaRPr altLang="en-US" lang="en-IN"/>
                    </a:p>
                  </a:txBody>
                </a:tc>
              </a:tr>
              <a:tr h="698871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2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F</a:t>
                      </a:r>
                      <a:r>
                        <a:rPr altLang="en-US" lang="en-US"/>
                        <a:t>r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h</a:t>
                      </a:r>
                      <a:r>
                        <a:rPr altLang="en-US" lang="en-US"/>
                        <a:t>d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k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O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Single Sign-On capability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C</a:t>
                      </a:r>
                      <a:r>
                        <a:rPr altLang="en-US" lang="en-US"/>
                        <a:t>l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u</a:t>
                      </a:r>
                      <a:r>
                        <a:rPr altLang="en-US" lang="en-US"/>
                        <a:t>d</a:t>
                      </a:r>
                      <a:r>
                        <a:rPr altLang="en-US" lang="en-US"/>
                        <a:t>i</a:t>
                      </a:r>
                      <a:r>
                        <a:rPr altLang="en-US" lang="en-US"/>
                        <a:t>n</a:t>
                      </a:r>
                      <a:r>
                        <a:rPr altLang="en-US" lang="en-US"/>
                        <a:t>g 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u</a:t>
                      </a:r>
                      <a:r>
                        <a:rPr altLang="en-US" lang="en-US"/>
                        <a:t>t</a:t>
                      </a:r>
                      <a:r>
                        <a:rPr altLang="en-US" lang="en-US"/>
                        <a:t>h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n</a:t>
                      </a:r>
                      <a:r>
                        <a:rPr altLang="en-US" lang="en-US"/>
                        <a:t>tication </a:t>
                      </a:r>
                      <a:endParaRPr altLang="en-US" lang="en-IN"/>
                    </a:p>
                  </a:txBody>
                </a:tc>
              </a:tr>
              <a:tr h="698871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3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endParaRPr altLang="en-US" lang="en-IN"/>
                    </a:p>
                    <a:p>
                      <a:r>
                        <a:rPr altLang="en-US" lang="en-US"/>
                        <a:t>A</a:t>
                      </a:r>
                      <a:r>
                        <a:rPr altLang="en-US" lang="en-US"/>
                        <a:t>D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F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n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Windows 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r</a:t>
                      </a:r>
                      <a:r>
                        <a:rPr altLang="en-US" lang="en-US"/>
                        <a:t>v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r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lang="en-US"/>
                        <a:t>T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provide users with single sign-on access to systems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F</a:t>
                      </a:r>
                      <a:r>
                        <a:rPr altLang="en-US" lang="en-US"/>
                        <a:t>i</a:t>
                      </a:r>
                      <a:r>
                        <a:rPr altLang="en-US" lang="en-US"/>
                        <a:t>r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w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l</a:t>
                      </a:r>
                      <a:r>
                        <a:rPr altLang="en-US" lang="en-US"/>
                        <a:t>l</a:t>
                      </a:r>
                      <a:endParaRPr altLang="en-US" lang="en-IN"/>
                    </a:p>
                  </a:txBody>
                </a:tc>
              </a:tr>
              <a:tr h="794837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4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L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g</a:t>
                      </a:r>
                      <a:r>
                        <a:rPr altLang="en-US" lang="en-US"/>
                        <a:t>i</a:t>
                      </a:r>
                      <a:r>
                        <a:rPr altLang="en-US" lang="en-US"/>
                        <a:t>n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D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F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T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n</a:t>
                      </a:r>
                      <a:r>
                        <a:rPr altLang="en-US" lang="en-US"/>
                        <a:t>n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t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r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T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n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b</a:t>
                      </a:r>
                      <a:r>
                        <a:rPr altLang="en-US" lang="en-US"/>
                        <a:t>l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ctive Directory Federation Services to add multi-factor authentication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A</a:t>
                      </a:r>
                      <a:r>
                        <a:rPr altLang="en-US" lang="en-US"/>
                        <a:t>u</a:t>
                      </a:r>
                      <a:r>
                        <a:rPr altLang="en-US" lang="en-US"/>
                        <a:t>t</a:t>
                      </a:r>
                      <a:r>
                        <a:rPr altLang="en-US" lang="en-US"/>
                        <a:t>h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n</a:t>
                      </a:r>
                      <a:r>
                        <a:rPr altLang="en-US" lang="en-US"/>
                        <a:t>tication </a:t>
                      </a:r>
                      <a:endParaRPr altLang="en-US" lang="en-IN"/>
                    </a:p>
                  </a:txBody>
                </a:tc>
              </a:tr>
              <a:tr h="794837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5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H</a:t>
                      </a:r>
                      <a:r>
                        <a:rPr altLang="en-US" lang="en-US"/>
                        <a:t>T</a:t>
                      </a:r>
                      <a:r>
                        <a:rPr altLang="en-US" lang="en-US"/>
                        <a:t>T</a:t>
                      </a:r>
                      <a:r>
                        <a:rPr altLang="en-US" lang="en-US"/>
                        <a:t>P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D</a:t>
                      </a:r>
                      <a:r>
                        <a:rPr altLang="en-US" lang="en-US"/>
                        <a:t>ata exchange on the Web and it is a client-server protoco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lang="en-US"/>
                        <a:t>I</a:t>
                      </a:r>
                      <a:r>
                        <a:rPr altLang="en-US" lang="en-US"/>
                        <a:t>P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d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t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g</a:t>
                      </a:r>
                      <a:r>
                        <a:rPr altLang="en-US" lang="en-US"/>
                        <a:t>r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m</a:t>
                      </a:r>
                      <a:endParaRPr altLang="en-US" lang="en-IN"/>
                    </a:p>
                  </a:txBody>
                </a:tc>
              </a:tr>
              <a:tr h="698871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6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L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g</a:t>
                      </a:r>
                      <a:r>
                        <a:rPr altLang="en-US" lang="en-US"/>
                        <a:t>i</a:t>
                      </a:r>
                      <a:r>
                        <a:rPr altLang="en-US" lang="en-US"/>
                        <a:t>n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T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l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u</a:t>
                      </a:r>
                      <a:r>
                        <a:rPr altLang="en-US" lang="en-US"/>
                        <a:t>d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D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t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b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r</a:t>
                      </a:r>
                      <a:r>
                        <a:rPr altLang="en-US" lang="en-US"/>
                        <a:t>v</a:t>
                      </a:r>
                      <a:r>
                        <a:rPr altLang="en-US" lang="en-US"/>
                        <a:t>i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n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l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u</a:t>
                      </a:r>
                      <a:r>
                        <a:rPr altLang="en-US" lang="en-US"/>
                        <a:t>d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lang="en-US"/>
                        <a:t>L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l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l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u</a:t>
                      </a:r>
                      <a:r>
                        <a:rPr altLang="en-US" lang="en-US"/>
                        <a:t>d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t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r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ge </a:t>
                      </a:r>
                      <a:endParaRPr altLang="en-US" lang="en-I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"/>
          <p:cNvSpPr>
            <a:spLocks noGrp="1"/>
          </p:cNvSpPr>
          <p:nvPr>
            <p:ph type="title"/>
          </p:nvPr>
        </p:nvSpPr>
        <p:spPr>
          <a:xfrm>
            <a:off x="2331736" y="248919"/>
            <a:ext cx="7528527" cy="304800"/>
          </a:xfrm>
        </p:spPr>
        <p:txBody>
          <a:bodyPr/>
          <a:p>
            <a:pPr algn="ctr"/>
            <a:r>
              <a:rPr sz="2400" lang="en-US"/>
              <a:t>A</a:t>
            </a:r>
            <a:r>
              <a:rPr sz="2400" lang="en-US"/>
              <a:t>P</a:t>
            </a:r>
            <a:r>
              <a:rPr sz="2400" lang="en-US"/>
              <a:t>P</a:t>
            </a:r>
            <a:r>
              <a:rPr sz="2400" lang="en-US"/>
              <a:t>L</a:t>
            </a:r>
            <a:r>
              <a:rPr sz="2400" lang="en-US"/>
              <a:t>ICATION </a:t>
            </a:r>
            <a:r>
              <a:rPr sz="2400" lang="en-US"/>
              <a:t>C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C</a:t>
            </a:r>
            <a:r>
              <a:rPr sz="2400" lang="en-US"/>
              <a:t>T</a:t>
            </a:r>
            <a:r>
              <a:rPr sz="2400" lang="en-US"/>
              <a:t>ER</a:t>
            </a:r>
            <a:r>
              <a:rPr sz="2400" lang="en-US"/>
              <a:t>ISTICS </a:t>
            </a:r>
            <a:endParaRPr lang="en-IN"/>
          </a:p>
        </p:txBody>
      </p:sp>
      <p:sp>
        <p:nvSpPr>
          <p:cNvPr id="1048633" name=""/>
          <p:cNvSpPr>
            <a:spLocks noGrp="1"/>
          </p:cNvSpPr>
          <p:nvPr>
            <p:ph type="body" idx="1"/>
          </p:nvPr>
        </p:nvSpPr>
        <p:spPr>
          <a:xfrm>
            <a:off x="1349063" y="951216"/>
            <a:ext cx="9752761" cy="241300"/>
          </a:xfrm>
        </p:spPr>
        <p:txBody>
          <a:bodyPr/>
          <a:p>
            <a:endParaRPr lang="en-IN"/>
          </a:p>
        </p:txBody>
      </p:sp>
      <p:graphicFrame>
        <p:nvGraphicFramePr>
          <p:cNvPr id="4194307" name=""/>
          <p:cNvGraphicFramePr>
            <a:graphicFrameLocks/>
          </p:cNvGraphicFramePr>
          <p:nvPr/>
        </p:nvGraphicFramePr>
        <p:xfrm>
          <a:off x="933736" y="951216"/>
          <a:ext cx="10214764" cy="5479024"/>
        </p:xfrm>
        <a:graphic>
          <a:graphicData uri="http://schemas.openxmlformats.org/drawingml/2006/table">
            <a:tbl>
              <a:tblPr firstRow="1" bandRow="1">
                <a:tableStyleId>{F5AB1C69-6EDB-4FF4-983F-18BD219EF323}</a:tableStyleId>
              </a:tblPr>
              <a:tblGrid>
                <a:gridCol w="2553691"/>
                <a:gridCol w="2553691"/>
                <a:gridCol w="2553691"/>
                <a:gridCol w="2553691"/>
              </a:tblGrid>
              <a:tr h="702624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S</a:t>
                      </a:r>
                      <a:r>
                        <a:rPr altLang="en-US" lang="en-US"/>
                        <a:t>.</a:t>
                      </a:r>
                      <a:r>
                        <a:rPr altLang="en-US" lang="en-US"/>
                        <a:t>N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C</a:t>
                      </a:r>
                      <a:r>
                        <a:rPr altLang="en-US" lang="en-US"/>
                        <a:t>h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r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t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r</a:t>
                      </a:r>
                      <a:r>
                        <a:rPr altLang="en-US" lang="en-US"/>
                        <a:t>istics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D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cription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lstStyle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T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hnology </a:t>
                      </a:r>
                      <a:endParaRPr altLang="en-US" lang="en-IN"/>
                    </a:p>
                  </a:txBody>
                </a:tc>
              </a:tr>
              <a:tr h="772404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1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O</a:t>
                      </a:r>
                      <a:r>
                        <a:rPr altLang="en-US" lang="en-US"/>
                        <a:t>pen-source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f</a:t>
                      </a:r>
                      <a:r>
                        <a:rPr altLang="en-US" lang="en-US"/>
                        <a:t>r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m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work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altLang="en-US" lang="en-US"/>
                        <a:t>List the open-source framework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 used</a:t>
                      </a:r>
                      <a:endParaRPr altLang="en-US" lang="en-IN"/>
                    </a:p>
                    <a:p>
                      <a:endParaRPr altLang="en-US" lang="en-IN"/>
                    </a:p>
                  </a:txBody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lang="en-US"/>
                        <a:t>P</a:t>
                      </a:r>
                      <a:r>
                        <a:rPr altLang="en-US" lang="en-US"/>
                        <a:t>y</a:t>
                      </a:r>
                      <a:r>
                        <a:rPr altLang="en-US" lang="en-US"/>
                        <a:t>t</a:t>
                      </a:r>
                      <a:r>
                        <a:rPr altLang="en-US" lang="en-US"/>
                        <a:t>h</a:t>
                      </a:r>
                      <a:r>
                        <a:rPr altLang="en-US" lang="en-US"/>
                        <a:t>o</a:t>
                      </a:r>
                      <a:r>
                        <a:rPr altLang="en-US" lang="en-US"/>
                        <a:t>n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f</a:t>
                      </a:r>
                      <a:r>
                        <a:rPr altLang="en-US" lang="en-US"/>
                        <a:t>l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k</a:t>
                      </a:r>
                      <a:endParaRPr altLang="en-US" lang="en-IN"/>
                    </a:p>
                  </a:txBody>
                </a:tc>
              </a:tr>
              <a:tr h="1000999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2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S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u</a:t>
                      </a:r>
                      <a:r>
                        <a:rPr altLang="en-US" lang="en-US"/>
                        <a:t>rity </a:t>
                      </a:r>
                      <a:r>
                        <a:rPr altLang="en-US" lang="en-US"/>
                        <a:t>I</a:t>
                      </a:r>
                      <a:r>
                        <a:rPr altLang="en-US" lang="en-US"/>
                        <a:t>m</a:t>
                      </a:r>
                      <a:r>
                        <a:rPr altLang="en-US" lang="en-US"/>
                        <a:t>p</a:t>
                      </a:r>
                      <a:r>
                        <a:rPr altLang="en-US" lang="en-US"/>
                        <a:t>l</a:t>
                      </a:r>
                      <a:r>
                        <a:rPr altLang="en-US" lang="en-US"/>
                        <a:t>ementation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List all the security / access controls implemented, use of  firewalls etc.</a:t>
                      </a:r>
                      <a:endParaRPr altLang="en-US" lang="en-IN"/>
                    </a:p>
                    <a:p>
                      <a:endParaRPr altLang="en-US" lang="en-I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altLang="en-US" lang="en-US"/>
                        <a:t>e.g., encryption, intrusion detection  software,antivirus, firewalls</a:t>
                      </a:r>
                      <a:endParaRPr altLang="en-US" lang="en-IN"/>
                    </a:p>
                  </a:txBody>
                </a:tc>
              </a:tr>
              <a:tr h="772404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3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S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l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b</a:t>
                      </a:r>
                      <a:r>
                        <a:rPr altLang="en-US" lang="en-US"/>
                        <a:t>le 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r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h</a:t>
                      </a:r>
                      <a:r>
                        <a:rPr altLang="en-US" lang="en-US"/>
                        <a:t>i</a:t>
                      </a:r>
                      <a:r>
                        <a:rPr altLang="en-US" lang="en-US"/>
                        <a:t>t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ture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sz="1800" lang="en-US"/>
                        <a:t>Justify the scalability of architecture</a:t>
                      </a:r>
                      <a:r>
                        <a:rPr altLang="en-US" sz="1800" lang="en-US"/>
                        <a:t>.</a:t>
                      </a:r>
                      <a:r>
                        <a:rPr altLang="en-US" sz="1800" lang="en-US"/>
                        <a:t> </a:t>
                      </a:r>
                      <a:endParaRPr altLang="en-US" sz="2800" lang="en-I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altLang="en-US" lang="en-US"/>
                        <a:t>S</a:t>
                      </a:r>
                      <a:r>
                        <a:rPr altLang="en-US" lang="en-US"/>
                        <a:t>upports higher workloads without any  fundamental changes to it.</a:t>
                      </a:r>
                      <a:endParaRPr altLang="en-US" lang="en-IN"/>
                    </a:p>
                  </a:txBody>
                </a:tc>
              </a:tr>
              <a:tr h="1000999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4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A</a:t>
                      </a:r>
                      <a:r>
                        <a:rPr altLang="en-US" lang="en-US"/>
                        <a:t>v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i</a:t>
                      </a:r>
                      <a:r>
                        <a:rPr altLang="en-US" lang="en-US"/>
                        <a:t>l</a:t>
                      </a:r>
                      <a:r>
                        <a:rPr altLang="en-US" lang="en-US"/>
                        <a:t>ability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Justify the availability of application</a:t>
                      </a:r>
                      <a:r>
                        <a:rPr altLang="en-US" lang="en-US"/>
                        <a:t>.</a:t>
                      </a:r>
                      <a:r>
                        <a:rPr altLang="en-US" lang="en-US"/>
                        <a:t>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altLang="en-US" lang="en-US"/>
                        <a:t>High availability enables your IT infrastructure  to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continue functioning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component</a:t>
                      </a:r>
                      <a:endParaRPr altLang="en-US" lang="en-IN"/>
                    </a:p>
                  </a:txBody>
                </a:tc>
              </a:tr>
              <a:tr h="1229592"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5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lang="en-IN"/>
                    </a:p>
                    <a:p>
                      <a:pPr algn="ctr"/>
                      <a:r>
                        <a:rPr altLang="en-US" lang="en-US"/>
                        <a:t>P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r</a:t>
                      </a:r>
                      <a:r>
                        <a:rPr altLang="en-US" lang="en-US"/>
                        <a:t>f</a:t>
                      </a:r>
                      <a:r>
                        <a:rPr altLang="en-US" lang="en-US"/>
                        <a:t>ormance 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Design consideration for the performance of the application</a:t>
                      </a:r>
                      <a:r>
                        <a:rPr altLang="en-US" lang="en-US"/>
                        <a:t>.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pc="-5">
                          <a:latin typeface="Times New Roman"/>
                          <a:cs typeface="Times New Roman"/>
                        </a:rPr>
                        <a:t>Performance technology, therefore, </a:t>
                      </a:r>
                      <a:r>
                        <a:rPr dirty="0" lang="en-US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b="0" dirty="0" spc="-5">
                          <a:latin typeface="Times New Roman"/>
                          <a:cs typeface="Times New Roman"/>
                        </a:rPr>
                        <a:t>hat</a:t>
                      </a:r>
                      <a:r>
                        <a:rPr b="0" dirty="0" lang="en-US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b="0" dirty="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b="0" dirty="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b="0" dirty="0" spc="-5">
                          <a:latin typeface="Times New Roman"/>
                          <a:cs typeface="Times New Roman"/>
                        </a:rPr>
                        <a:t>various</a:t>
                      </a:r>
                      <a:r>
                        <a:rPr b="0" dirty="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b="0" dirty="0" spc="-5">
                          <a:latin typeface="Times New Roman"/>
                          <a:cs typeface="Times New Roman"/>
                        </a:rPr>
                        <a:t>tools,</a:t>
                      </a:r>
                      <a:r>
                        <a:rPr b="0" dirty="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b="0" dirty="0" spc="-5">
                          <a:latin typeface="Times New Roman"/>
                          <a:cs typeface="Times New Roman"/>
                        </a:rPr>
                        <a:t>processes,</a:t>
                      </a:r>
                      <a:r>
                        <a:rPr b="0" dirty="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b="0" dirty="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b="0" dirty="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b="0" dirty="0" spc="-5">
                          <a:latin typeface="Times New Roman"/>
                          <a:cs typeface="Times New Roman"/>
                        </a:rPr>
                        <a:t>ideas </a:t>
                      </a:r>
                      <a:r>
                        <a:rPr b="0" dirty="0" spc="-5">
                          <a:latin typeface="Times New Roman"/>
                          <a:cs typeface="Times New Roman"/>
                        </a:rPr>
                        <a:t>individuals </a:t>
                      </a:r>
                      <a:r>
                        <a:rPr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b="0" dirty="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b="0" dirty="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b="0" dirty="0" spc="-5">
                          <a:latin typeface="Times New Roman"/>
                          <a:cs typeface="Times New Roman"/>
                        </a:rPr>
                        <a:t>organizations</a:t>
                      </a:r>
                      <a:r>
                        <a:rPr b="0" dirty="0" spc="-5">
                          <a:latin typeface="Times New Roman"/>
                          <a:cs typeface="Times New Roman"/>
                        </a:rPr>
                        <a:t>.</a:t>
                      </a:r>
                      <a:endParaRPr altLang="en-US" b="0" lang="en-I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"/>
          <p:cNvSpPr>
            <a:spLocks noGrp="1"/>
          </p:cNvSpPr>
          <p:nvPr>
            <p:ph type="title"/>
          </p:nvPr>
        </p:nvSpPr>
        <p:spPr>
          <a:xfrm>
            <a:off x="1949242" y="2857500"/>
            <a:ext cx="4146757" cy="571500"/>
          </a:xfrm>
        </p:spPr>
        <p:txBody>
          <a:bodyPr/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K </a:t>
            </a:r>
            <a:r>
              <a:rPr lang="en-US"/>
              <a:t>YOU</a:t>
            </a:r>
            <a:r>
              <a:rPr lang="en-US"/>
              <a:t>!</a:t>
            </a:r>
            <a:r>
              <a:rPr lang="en-US"/>
              <a:t>!</a:t>
            </a:r>
            <a:r>
              <a:rPr lang="en-US"/>
              <a:t>.</a:t>
            </a:r>
            <a:r>
              <a:rPr lang="en-US"/>
              <a:t>.</a:t>
            </a:r>
            <a:r>
              <a:rPr lang="en-US"/>
              <a:t> </a:t>
            </a:r>
            <a:endParaRPr lang="en-IN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405517" y="1332541"/>
            <a:ext cx="4303963" cy="454826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ELCOT</dc:creator>
  <dcterms:created xsi:type="dcterms:W3CDTF">2022-11-13T18:24:00Z</dcterms:created>
  <dcterms:modified xsi:type="dcterms:W3CDTF">2022-11-14T18:27:49Z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2022-10-16T00:00:00Z</vt:filetime>
  </property>
  <property fmtid="{D5CDD505-2E9C-101B-9397-08002B2CF9AE}" pid="3" name="Creator">
    <vt:lpwstr>WPS Writer</vt:lpwstr>
  </property>
  <property fmtid="{D5CDD505-2E9C-101B-9397-08002B2CF9AE}" pid="4" name="LastSaved">
    <vt:filetime>2022-11-14T00:00:00Z</vt:filetime>
  </property>
  <property fmtid="{D5CDD505-2E9C-101B-9397-08002B2CF9AE}" pid="5" name="ICV">
    <vt:lpwstr>03251846f13b4f00b200fb28245cb8fd</vt:lpwstr>
  </property>
</Properties>
</file>