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480" y="12191"/>
            <a:ext cx="1454150" cy="1018540"/>
          </a:xfrm>
          <a:custGeom>
            <a:avLst/>
            <a:gdLst/>
            <a:ahLst/>
            <a:cxnLst/>
            <a:rect l="l" t="t" r="r" b="b"/>
            <a:pathLst>
              <a:path w="1454150" h="1018540">
                <a:moveTo>
                  <a:pt x="1094232" y="1018031"/>
                </a:moveTo>
                <a:lnTo>
                  <a:pt x="359664" y="1018031"/>
                </a:lnTo>
                <a:lnTo>
                  <a:pt x="0" y="385571"/>
                </a:lnTo>
                <a:lnTo>
                  <a:pt x="219456" y="0"/>
                </a:lnTo>
                <a:lnTo>
                  <a:pt x="1234439" y="0"/>
                </a:lnTo>
                <a:lnTo>
                  <a:pt x="1453895" y="385571"/>
                </a:lnTo>
                <a:lnTo>
                  <a:pt x="1094232" y="1018031"/>
                </a:lnTo>
                <a:close/>
              </a:path>
            </a:pathLst>
          </a:custGeom>
          <a:solidFill>
            <a:srgbClr val="DC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78863" y="451104"/>
            <a:ext cx="1457325" cy="1264920"/>
          </a:xfrm>
          <a:custGeom>
            <a:avLst/>
            <a:gdLst/>
            <a:ahLst/>
            <a:cxnLst/>
            <a:rect l="l" t="t" r="r" b="b"/>
            <a:pathLst>
              <a:path w="1457325" h="1264920">
                <a:moveTo>
                  <a:pt x="1097280" y="1264920"/>
                </a:moveTo>
                <a:lnTo>
                  <a:pt x="359663" y="1264920"/>
                </a:lnTo>
                <a:lnTo>
                  <a:pt x="0" y="632460"/>
                </a:lnTo>
                <a:lnTo>
                  <a:pt x="359663" y="0"/>
                </a:lnTo>
                <a:lnTo>
                  <a:pt x="1097280" y="0"/>
                </a:lnTo>
                <a:lnTo>
                  <a:pt x="1456944" y="632460"/>
                </a:lnTo>
                <a:lnTo>
                  <a:pt x="1097280" y="1264920"/>
                </a:lnTo>
                <a:close/>
              </a:path>
            </a:pathLst>
          </a:custGeom>
          <a:solidFill>
            <a:srgbClr val="F8B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1480" y="1136903"/>
            <a:ext cx="1457325" cy="1264920"/>
          </a:xfrm>
          <a:custGeom>
            <a:avLst/>
            <a:gdLst/>
            <a:ahLst/>
            <a:cxnLst/>
            <a:rect l="l" t="t" r="r" b="b"/>
            <a:pathLst>
              <a:path w="1457325" h="1264920">
                <a:moveTo>
                  <a:pt x="1097280" y="1264920"/>
                </a:moveTo>
                <a:lnTo>
                  <a:pt x="359664" y="1264920"/>
                </a:lnTo>
                <a:lnTo>
                  <a:pt x="0" y="632460"/>
                </a:lnTo>
                <a:lnTo>
                  <a:pt x="359664" y="0"/>
                </a:lnTo>
                <a:lnTo>
                  <a:pt x="1097280" y="0"/>
                </a:lnTo>
                <a:lnTo>
                  <a:pt x="1456944" y="632460"/>
                </a:lnTo>
                <a:lnTo>
                  <a:pt x="1097280" y="1264920"/>
                </a:lnTo>
                <a:close/>
              </a:path>
            </a:pathLst>
          </a:custGeom>
          <a:solidFill>
            <a:srgbClr val="DCD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78863" y="1813559"/>
            <a:ext cx="1457325" cy="1264920"/>
          </a:xfrm>
          <a:custGeom>
            <a:avLst/>
            <a:gdLst/>
            <a:ahLst/>
            <a:cxnLst/>
            <a:rect l="l" t="t" r="r" b="b"/>
            <a:pathLst>
              <a:path w="1457325" h="1264920">
                <a:moveTo>
                  <a:pt x="1097280" y="1264920"/>
                </a:moveTo>
                <a:lnTo>
                  <a:pt x="359663" y="1264920"/>
                </a:lnTo>
                <a:lnTo>
                  <a:pt x="0" y="632459"/>
                </a:lnTo>
                <a:lnTo>
                  <a:pt x="359663" y="0"/>
                </a:lnTo>
                <a:lnTo>
                  <a:pt x="1097280" y="0"/>
                </a:lnTo>
                <a:lnTo>
                  <a:pt x="1456944" y="632459"/>
                </a:lnTo>
                <a:lnTo>
                  <a:pt x="1097280" y="126492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438530"/>
            <a:ext cx="692785" cy="1285875"/>
          </a:xfrm>
          <a:custGeom>
            <a:avLst/>
            <a:gdLst/>
            <a:ahLst/>
            <a:cxnLst/>
            <a:rect l="l" t="t" r="r" b="b"/>
            <a:pathLst>
              <a:path w="692785" h="1285875">
                <a:moveTo>
                  <a:pt x="327266" y="1285748"/>
                </a:moveTo>
                <a:lnTo>
                  <a:pt x="0" y="1285748"/>
                </a:lnTo>
                <a:lnTo>
                  <a:pt x="0" y="0"/>
                </a:lnTo>
                <a:lnTo>
                  <a:pt x="327266" y="0"/>
                </a:lnTo>
                <a:lnTo>
                  <a:pt x="332461" y="9144"/>
                </a:lnTo>
                <a:lnTo>
                  <a:pt x="11684" y="9144"/>
                </a:lnTo>
                <a:lnTo>
                  <a:pt x="2540" y="18288"/>
                </a:lnTo>
                <a:lnTo>
                  <a:pt x="11684" y="18288"/>
                </a:lnTo>
                <a:lnTo>
                  <a:pt x="11684" y="1267460"/>
                </a:lnTo>
                <a:lnTo>
                  <a:pt x="2539" y="1267460"/>
                </a:lnTo>
                <a:lnTo>
                  <a:pt x="11684" y="1276604"/>
                </a:lnTo>
                <a:lnTo>
                  <a:pt x="332461" y="1276604"/>
                </a:lnTo>
                <a:lnTo>
                  <a:pt x="327266" y="1285748"/>
                </a:lnTo>
                <a:close/>
              </a:path>
              <a:path w="692785" h="1285875">
                <a:moveTo>
                  <a:pt x="11684" y="18288"/>
                </a:moveTo>
                <a:lnTo>
                  <a:pt x="2540" y="18288"/>
                </a:lnTo>
                <a:lnTo>
                  <a:pt x="11684" y="9144"/>
                </a:lnTo>
                <a:lnTo>
                  <a:pt x="11684" y="18288"/>
                </a:lnTo>
                <a:close/>
              </a:path>
              <a:path w="692785" h="1285875">
                <a:moveTo>
                  <a:pt x="316621" y="18288"/>
                </a:moveTo>
                <a:lnTo>
                  <a:pt x="11684" y="18288"/>
                </a:lnTo>
                <a:lnTo>
                  <a:pt x="11684" y="9144"/>
                </a:lnTo>
                <a:lnTo>
                  <a:pt x="332461" y="9144"/>
                </a:lnTo>
                <a:lnTo>
                  <a:pt x="335029" y="13665"/>
                </a:lnTo>
                <a:lnTo>
                  <a:pt x="313994" y="13665"/>
                </a:lnTo>
                <a:lnTo>
                  <a:pt x="316621" y="18288"/>
                </a:lnTo>
                <a:close/>
              </a:path>
              <a:path w="692785" h="1285875">
                <a:moveTo>
                  <a:pt x="671471" y="642874"/>
                </a:moveTo>
                <a:lnTo>
                  <a:pt x="313994" y="13665"/>
                </a:lnTo>
                <a:lnTo>
                  <a:pt x="321945" y="18288"/>
                </a:lnTo>
                <a:lnTo>
                  <a:pt x="337656" y="18288"/>
                </a:lnTo>
                <a:lnTo>
                  <a:pt x="689936" y="638352"/>
                </a:lnTo>
                <a:lnTo>
                  <a:pt x="674039" y="638352"/>
                </a:lnTo>
                <a:lnTo>
                  <a:pt x="671471" y="642874"/>
                </a:lnTo>
                <a:close/>
              </a:path>
              <a:path w="692785" h="1285875">
                <a:moveTo>
                  <a:pt x="337656" y="18288"/>
                </a:moveTo>
                <a:lnTo>
                  <a:pt x="321945" y="18288"/>
                </a:lnTo>
                <a:lnTo>
                  <a:pt x="313994" y="13665"/>
                </a:lnTo>
                <a:lnTo>
                  <a:pt x="335029" y="13665"/>
                </a:lnTo>
                <a:lnTo>
                  <a:pt x="337656" y="18288"/>
                </a:lnTo>
                <a:close/>
              </a:path>
              <a:path w="692785" h="1285875">
                <a:moveTo>
                  <a:pt x="674039" y="647395"/>
                </a:moveTo>
                <a:lnTo>
                  <a:pt x="671471" y="642874"/>
                </a:lnTo>
                <a:lnTo>
                  <a:pt x="674039" y="638352"/>
                </a:lnTo>
                <a:lnTo>
                  <a:pt x="674039" y="647395"/>
                </a:lnTo>
                <a:close/>
              </a:path>
              <a:path w="692785" h="1285875">
                <a:moveTo>
                  <a:pt x="689936" y="647395"/>
                </a:moveTo>
                <a:lnTo>
                  <a:pt x="674039" y="647395"/>
                </a:lnTo>
                <a:lnTo>
                  <a:pt x="674039" y="638352"/>
                </a:lnTo>
                <a:lnTo>
                  <a:pt x="689936" y="638352"/>
                </a:lnTo>
                <a:lnTo>
                  <a:pt x="692505" y="642874"/>
                </a:lnTo>
                <a:lnTo>
                  <a:pt x="689936" y="647395"/>
                </a:lnTo>
                <a:close/>
              </a:path>
              <a:path w="692785" h="1285875">
                <a:moveTo>
                  <a:pt x="313994" y="1272082"/>
                </a:moveTo>
                <a:lnTo>
                  <a:pt x="671471" y="642874"/>
                </a:lnTo>
                <a:lnTo>
                  <a:pt x="674039" y="647395"/>
                </a:lnTo>
                <a:lnTo>
                  <a:pt x="689936" y="647395"/>
                </a:lnTo>
                <a:lnTo>
                  <a:pt x="337656" y="1267460"/>
                </a:lnTo>
                <a:lnTo>
                  <a:pt x="321945" y="1267460"/>
                </a:lnTo>
                <a:lnTo>
                  <a:pt x="313994" y="1272082"/>
                </a:lnTo>
                <a:close/>
              </a:path>
              <a:path w="692785" h="1285875">
                <a:moveTo>
                  <a:pt x="11684" y="1276604"/>
                </a:moveTo>
                <a:lnTo>
                  <a:pt x="2539" y="1267460"/>
                </a:lnTo>
                <a:lnTo>
                  <a:pt x="11684" y="1267460"/>
                </a:lnTo>
                <a:lnTo>
                  <a:pt x="11684" y="1276604"/>
                </a:lnTo>
                <a:close/>
              </a:path>
              <a:path w="692785" h="1285875">
                <a:moveTo>
                  <a:pt x="332461" y="1276604"/>
                </a:moveTo>
                <a:lnTo>
                  <a:pt x="11684" y="1276604"/>
                </a:lnTo>
                <a:lnTo>
                  <a:pt x="11684" y="1267460"/>
                </a:lnTo>
                <a:lnTo>
                  <a:pt x="316621" y="1267460"/>
                </a:lnTo>
                <a:lnTo>
                  <a:pt x="313994" y="1272082"/>
                </a:lnTo>
                <a:lnTo>
                  <a:pt x="335029" y="1272082"/>
                </a:lnTo>
                <a:lnTo>
                  <a:pt x="332461" y="1276604"/>
                </a:lnTo>
                <a:close/>
              </a:path>
              <a:path w="692785" h="1285875">
                <a:moveTo>
                  <a:pt x="335029" y="1272082"/>
                </a:moveTo>
                <a:lnTo>
                  <a:pt x="313994" y="1272082"/>
                </a:lnTo>
                <a:lnTo>
                  <a:pt x="321945" y="1267460"/>
                </a:lnTo>
                <a:lnTo>
                  <a:pt x="337656" y="1267460"/>
                </a:lnTo>
                <a:lnTo>
                  <a:pt x="335029" y="1272082"/>
                </a:lnTo>
                <a:close/>
              </a:path>
            </a:pathLst>
          </a:custGeom>
          <a:solidFill>
            <a:srgbClr val="0E2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806815"/>
            <a:ext cx="702945" cy="1283970"/>
          </a:xfrm>
          <a:custGeom>
            <a:avLst/>
            <a:gdLst/>
            <a:ahLst/>
            <a:cxnLst/>
            <a:rect l="l" t="t" r="r" b="b"/>
            <a:pathLst>
              <a:path w="702945" h="1283970">
                <a:moveTo>
                  <a:pt x="702678" y="641743"/>
                </a:moveTo>
                <a:lnTo>
                  <a:pt x="700087" y="637209"/>
                </a:lnTo>
                <a:lnTo>
                  <a:pt x="344576" y="13817"/>
                </a:lnTo>
                <a:lnTo>
                  <a:pt x="336702" y="0"/>
                </a:lnTo>
                <a:lnTo>
                  <a:pt x="2298" y="9029"/>
                </a:lnTo>
                <a:lnTo>
                  <a:pt x="2298" y="9283"/>
                </a:lnTo>
                <a:lnTo>
                  <a:pt x="0" y="9283"/>
                </a:lnTo>
                <a:lnTo>
                  <a:pt x="0" y="490613"/>
                </a:lnTo>
                <a:lnTo>
                  <a:pt x="11760" y="490613"/>
                </a:lnTo>
                <a:lnTo>
                  <a:pt x="11760" y="27076"/>
                </a:lnTo>
                <a:lnTo>
                  <a:pt x="326237" y="18580"/>
                </a:lnTo>
                <a:lnTo>
                  <a:pt x="681621" y="641743"/>
                </a:lnTo>
                <a:lnTo>
                  <a:pt x="326161" y="1265059"/>
                </a:lnTo>
                <a:lnTo>
                  <a:pt x="0" y="1265059"/>
                </a:lnTo>
                <a:lnTo>
                  <a:pt x="0" y="1283347"/>
                </a:lnTo>
                <a:lnTo>
                  <a:pt x="336778" y="1283347"/>
                </a:lnTo>
                <a:lnTo>
                  <a:pt x="344576" y="1269669"/>
                </a:lnTo>
                <a:lnTo>
                  <a:pt x="347205" y="1265059"/>
                </a:lnTo>
                <a:lnTo>
                  <a:pt x="700087" y="646277"/>
                </a:lnTo>
                <a:lnTo>
                  <a:pt x="702678" y="641743"/>
                </a:lnTo>
                <a:close/>
              </a:path>
            </a:pathLst>
          </a:custGeom>
          <a:solidFill>
            <a:srgbClr val="D4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53255" y="4581144"/>
            <a:ext cx="1457325" cy="1268095"/>
          </a:xfrm>
          <a:custGeom>
            <a:avLst/>
            <a:gdLst/>
            <a:ahLst/>
            <a:cxnLst/>
            <a:rect l="l" t="t" r="r" b="b"/>
            <a:pathLst>
              <a:path w="1457325" h="1268095">
                <a:moveTo>
                  <a:pt x="1095756" y="1267967"/>
                </a:moveTo>
                <a:lnTo>
                  <a:pt x="359664" y="1267967"/>
                </a:lnTo>
                <a:lnTo>
                  <a:pt x="0" y="633983"/>
                </a:lnTo>
                <a:lnTo>
                  <a:pt x="359664" y="0"/>
                </a:lnTo>
                <a:lnTo>
                  <a:pt x="1095756" y="0"/>
                </a:lnTo>
                <a:lnTo>
                  <a:pt x="1456944" y="633983"/>
                </a:lnTo>
                <a:lnTo>
                  <a:pt x="1095756" y="1267967"/>
                </a:lnTo>
                <a:close/>
              </a:path>
            </a:pathLst>
          </a:custGeom>
          <a:solidFill>
            <a:srgbClr val="F8B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56303" y="5952744"/>
            <a:ext cx="1454150" cy="905510"/>
          </a:xfrm>
          <a:custGeom>
            <a:avLst/>
            <a:gdLst/>
            <a:ahLst/>
            <a:cxnLst/>
            <a:rect l="l" t="t" r="r" b="b"/>
            <a:pathLst>
              <a:path w="1454150" h="905509">
                <a:moveTo>
                  <a:pt x="1299972" y="905255"/>
                </a:moveTo>
                <a:lnTo>
                  <a:pt x="153924" y="905255"/>
                </a:lnTo>
                <a:lnTo>
                  <a:pt x="0" y="633983"/>
                </a:lnTo>
                <a:lnTo>
                  <a:pt x="359663" y="0"/>
                </a:lnTo>
                <a:lnTo>
                  <a:pt x="1094232" y="0"/>
                </a:lnTo>
                <a:lnTo>
                  <a:pt x="1453896" y="633983"/>
                </a:lnTo>
                <a:lnTo>
                  <a:pt x="1299972" y="905255"/>
                </a:lnTo>
                <a:close/>
              </a:path>
            </a:pathLst>
          </a:custGeom>
          <a:solidFill>
            <a:srgbClr val="DC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782823" y="5245608"/>
            <a:ext cx="1457325" cy="1268095"/>
          </a:xfrm>
          <a:custGeom>
            <a:avLst/>
            <a:gdLst/>
            <a:ahLst/>
            <a:cxnLst/>
            <a:rect l="l" t="t" r="r" b="b"/>
            <a:pathLst>
              <a:path w="1457325" h="1268095">
                <a:moveTo>
                  <a:pt x="1095755" y="1267967"/>
                </a:moveTo>
                <a:lnTo>
                  <a:pt x="361188" y="1267967"/>
                </a:lnTo>
                <a:lnTo>
                  <a:pt x="0" y="633983"/>
                </a:lnTo>
                <a:lnTo>
                  <a:pt x="361188" y="0"/>
                </a:lnTo>
                <a:lnTo>
                  <a:pt x="1095755" y="0"/>
                </a:lnTo>
                <a:lnTo>
                  <a:pt x="1456943" y="633983"/>
                </a:lnTo>
                <a:lnTo>
                  <a:pt x="1095755" y="1267967"/>
                </a:lnTo>
                <a:close/>
              </a:path>
            </a:pathLst>
          </a:custGeom>
          <a:solidFill>
            <a:srgbClr val="DCD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767583" y="3880103"/>
            <a:ext cx="1454150" cy="1268095"/>
          </a:xfrm>
          <a:custGeom>
            <a:avLst/>
            <a:gdLst/>
            <a:ahLst/>
            <a:cxnLst/>
            <a:rect l="l" t="t" r="r" b="b"/>
            <a:pathLst>
              <a:path w="1454150" h="1268095">
                <a:moveTo>
                  <a:pt x="1094232" y="1267968"/>
                </a:moveTo>
                <a:lnTo>
                  <a:pt x="361188" y="1267968"/>
                </a:lnTo>
                <a:lnTo>
                  <a:pt x="0" y="633984"/>
                </a:lnTo>
                <a:lnTo>
                  <a:pt x="361188" y="0"/>
                </a:lnTo>
                <a:lnTo>
                  <a:pt x="1094232" y="0"/>
                </a:lnTo>
                <a:lnTo>
                  <a:pt x="1453895" y="633984"/>
                </a:lnTo>
                <a:lnTo>
                  <a:pt x="1094232" y="1267968"/>
                </a:lnTo>
                <a:close/>
              </a:path>
            </a:pathLst>
          </a:custGeom>
          <a:solidFill>
            <a:srgbClr val="33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8095" y="3172840"/>
            <a:ext cx="1478915" cy="1286510"/>
          </a:xfrm>
          <a:custGeom>
            <a:avLst/>
            <a:gdLst/>
            <a:ahLst/>
            <a:cxnLst/>
            <a:rect l="l" t="t" r="r" b="b"/>
            <a:pathLst>
              <a:path w="1478914" h="1286510">
                <a:moveTo>
                  <a:pt x="1112480" y="1286382"/>
                </a:moveTo>
                <a:lnTo>
                  <a:pt x="365873" y="1286382"/>
                </a:lnTo>
                <a:lnTo>
                  <a:pt x="0" y="643506"/>
                </a:lnTo>
                <a:lnTo>
                  <a:pt x="365873" y="0"/>
                </a:lnTo>
                <a:lnTo>
                  <a:pt x="1112480" y="0"/>
                </a:lnTo>
                <a:lnTo>
                  <a:pt x="1120250" y="13665"/>
                </a:lnTo>
                <a:lnTo>
                  <a:pt x="379144" y="13665"/>
                </a:lnTo>
                <a:lnTo>
                  <a:pt x="371194" y="18287"/>
                </a:lnTo>
                <a:lnTo>
                  <a:pt x="376516" y="18287"/>
                </a:lnTo>
                <a:lnTo>
                  <a:pt x="23605" y="638987"/>
                </a:lnTo>
                <a:lnTo>
                  <a:pt x="18464" y="638987"/>
                </a:lnTo>
                <a:lnTo>
                  <a:pt x="18464" y="648030"/>
                </a:lnTo>
                <a:lnTo>
                  <a:pt x="23610" y="648030"/>
                </a:lnTo>
                <a:lnTo>
                  <a:pt x="376513" y="1268094"/>
                </a:lnTo>
                <a:lnTo>
                  <a:pt x="371194" y="1268094"/>
                </a:lnTo>
                <a:lnTo>
                  <a:pt x="379144" y="1272717"/>
                </a:lnTo>
                <a:lnTo>
                  <a:pt x="1120257" y="1272717"/>
                </a:lnTo>
                <a:lnTo>
                  <a:pt x="1112480" y="1286382"/>
                </a:lnTo>
                <a:close/>
              </a:path>
              <a:path w="1478914" h="1286510">
                <a:moveTo>
                  <a:pt x="376516" y="18287"/>
                </a:moveTo>
                <a:lnTo>
                  <a:pt x="371194" y="18287"/>
                </a:lnTo>
                <a:lnTo>
                  <a:pt x="379144" y="13665"/>
                </a:lnTo>
                <a:lnTo>
                  <a:pt x="376516" y="18287"/>
                </a:lnTo>
                <a:close/>
              </a:path>
              <a:path w="1478914" h="1286510">
                <a:moveTo>
                  <a:pt x="1101837" y="18287"/>
                </a:moveTo>
                <a:lnTo>
                  <a:pt x="376516" y="18287"/>
                </a:lnTo>
                <a:lnTo>
                  <a:pt x="379144" y="13665"/>
                </a:lnTo>
                <a:lnTo>
                  <a:pt x="1099209" y="13665"/>
                </a:lnTo>
                <a:lnTo>
                  <a:pt x="1101837" y="18287"/>
                </a:lnTo>
                <a:close/>
              </a:path>
              <a:path w="1478914" h="1286510">
                <a:moveTo>
                  <a:pt x="1457317" y="643506"/>
                </a:moveTo>
                <a:lnTo>
                  <a:pt x="1099209" y="13665"/>
                </a:lnTo>
                <a:lnTo>
                  <a:pt x="1107159" y="18287"/>
                </a:lnTo>
                <a:lnTo>
                  <a:pt x="1122878" y="18287"/>
                </a:lnTo>
                <a:lnTo>
                  <a:pt x="1475784" y="638987"/>
                </a:lnTo>
                <a:lnTo>
                  <a:pt x="1459889" y="638987"/>
                </a:lnTo>
                <a:lnTo>
                  <a:pt x="1457317" y="643506"/>
                </a:lnTo>
                <a:close/>
              </a:path>
              <a:path w="1478914" h="1286510">
                <a:moveTo>
                  <a:pt x="1122878" y="18287"/>
                </a:moveTo>
                <a:lnTo>
                  <a:pt x="1107159" y="18287"/>
                </a:lnTo>
                <a:lnTo>
                  <a:pt x="1099209" y="13665"/>
                </a:lnTo>
                <a:lnTo>
                  <a:pt x="1120250" y="13665"/>
                </a:lnTo>
                <a:lnTo>
                  <a:pt x="1122878" y="18287"/>
                </a:lnTo>
                <a:close/>
              </a:path>
              <a:path w="1478914" h="1286510">
                <a:moveTo>
                  <a:pt x="18464" y="648030"/>
                </a:moveTo>
                <a:lnTo>
                  <a:pt x="18464" y="638987"/>
                </a:lnTo>
                <a:lnTo>
                  <a:pt x="21035" y="643508"/>
                </a:lnTo>
                <a:lnTo>
                  <a:pt x="18464" y="648030"/>
                </a:lnTo>
                <a:close/>
              </a:path>
              <a:path w="1478914" h="1286510">
                <a:moveTo>
                  <a:pt x="21036" y="643506"/>
                </a:moveTo>
                <a:lnTo>
                  <a:pt x="18464" y="638987"/>
                </a:lnTo>
                <a:lnTo>
                  <a:pt x="23605" y="638987"/>
                </a:lnTo>
                <a:lnTo>
                  <a:pt x="21036" y="643506"/>
                </a:lnTo>
                <a:close/>
              </a:path>
              <a:path w="1478914" h="1286510">
                <a:moveTo>
                  <a:pt x="1459889" y="648030"/>
                </a:moveTo>
                <a:lnTo>
                  <a:pt x="1457317" y="643506"/>
                </a:lnTo>
                <a:lnTo>
                  <a:pt x="1459889" y="638987"/>
                </a:lnTo>
                <a:lnTo>
                  <a:pt x="1459889" y="648030"/>
                </a:lnTo>
                <a:close/>
              </a:path>
              <a:path w="1478914" h="1286510">
                <a:moveTo>
                  <a:pt x="1475781" y="648030"/>
                </a:moveTo>
                <a:lnTo>
                  <a:pt x="1459889" y="648030"/>
                </a:lnTo>
                <a:lnTo>
                  <a:pt x="1459889" y="638987"/>
                </a:lnTo>
                <a:lnTo>
                  <a:pt x="1475784" y="638987"/>
                </a:lnTo>
                <a:lnTo>
                  <a:pt x="1478354" y="643508"/>
                </a:lnTo>
                <a:lnTo>
                  <a:pt x="1475781" y="648030"/>
                </a:lnTo>
                <a:close/>
              </a:path>
              <a:path w="1478914" h="1286510">
                <a:moveTo>
                  <a:pt x="23610" y="648030"/>
                </a:moveTo>
                <a:lnTo>
                  <a:pt x="18464" y="648030"/>
                </a:lnTo>
                <a:lnTo>
                  <a:pt x="21036" y="643506"/>
                </a:lnTo>
                <a:lnTo>
                  <a:pt x="23610" y="648030"/>
                </a:lnTo>
                <a:close/>
              </a:path>
              <a:path w="1478914" h="1286510">
                <a:moveTo>
                  <a:pt x="1099209" y="1272717"/>
                </a:moveTo>
                <a:lnTo>
                  <a:pt x="1457317" y="643506"/>
                </a:lnTo>
                <a:lnTo>
                  <a:pt x="1459889" y="648030"/>
                </a:lnTo>
                <a:lnTo>
                  <a:pt x="1475781" y="648030"/>
                </a:lnTo>
                <a:lnTo>
                  <a:pt x="1122888" y="1268094"/>
                </a:lnTo>
                <a:lnTo>
                  <a:pt x="1107159" y="1268094"/>
                </a:lnTo>
                <a:lnTo>
                  <a:pt x="1099209" y="1272717"/>
                </a:lnTo>
                <a:close/>
              </a:path>
              <a:path w="1478914" h="1286510">
                <a:moveTo>
                  <a:pt x="379144" y="1272717"/>
                </a:moveTo>
                <a:lnTo>
                  <a:pt x="371194" y="1268094"/>
                </a:lnTo>
                <a:lnTo>
                  <a:pt x="376513" y="1268094"/>
                </a:lnTo>
                <a:lnTo>
                  <a:pt x="379144" y="1272717"/>
                </a:lnTo>
                <a:close/>
              </a:path>
              <a:path w="1478914" h="1286510">
                <a:moveTo>
                  <a:pt x="1099209" y="1272717"/>
                </a:moveTo>
                <a:lnTo>
                  <a:pt x="379144" y="1272717"/>
                </a:lnTo>
                <a:lnTo>
                  <a:pt x="376513" y="1268094"/>
                </a:lnTo>
                <a:lnTo>
                  <a:pt x="1101840" y="1268094"/>
                </a:lnTo>
                <a:lnTo>
                  <a:pt x="1099209" y="1272717"/>
                </a:lnTo>
                <a:close/>
              </a:path>
              <a:path w="1478914" h="1286510">
                <a:moveTo>
                  <a:pt x="1120257" y="1272717"/>
                </a:moveTo>
                <a:lnTo>
                  <a:pt x="1099209" y="1272717"/>
                </a:lnTo>
                <a:lnTo>
                  <a:pt x="1107159" y="1268094"/>
                </a:lnTo>
                <a:lnTo>
                  <a:pt x="1122888" y="1268094"/>
                </a:lnTo>
                <a:lnTo>
                  <a:pt x="1120257" y="1272717"/>
                </a:lnTo>
                <a:close/>
              </a:path>
            </a:pathLst>
          </a:custGeom>
          <a:solidFill>
            <a:srgbClr val="F8B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2663951"/>
            <a:ext cx="1466088" cy="94792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783" y="2502407"/>
            <a:ext cx="1289304" cy="1289303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7159" y="3194303"/>
            <a:ext cx="1466088" cy="1289303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6322974" y="5952235"/>
            <a:ext cx="1478915" cy="906144"/>
          </a:xfrm>
          <a:custGeom>
            <a:avLst/>
            <a:gdLst/>
            <a:ahLst/>
            <a:cxnLst/>
            <a:rect l="l" t="t" r="r" b="b"/>
            <a:pathLst>
              <a:path w="1478915" h="906145">
                <a:moveTo>
                  <a:pt x="1101841" y="18287"/>
                </a:moveTo>
                <a:lnTo>
                  <a:pt x="376514" y="18287"/>
                </a:lnTo>
                <a:lnTo>
                  <a:pt x="379145" y="13665"/>
                </a:lnTo>
                <a:lnTo>
                  <a:pt x="371195" y="9143"/>
                </a:lnTo>
                <a:lnTo>
                  <a:pt x="371195" y="0"/>
                </a:lnTo>
                <a:lnTo>
                  <a:pt x="1112481" y="0"/>
                </a:lnTo>
                <a:lnTo>
                  <a:pt x="1120259" y="13665"/>
                </a:lnTo>
                <a:lnTo>
                  <a:pt x="1099210" y="13665"/>
                </a:lnTo>
                <a:lnTo>
                  <a:pt x="1101841" y="18287"/>
                </a:lnTo>
                <a:close/>
              </a:path>
              <a:path w="1478915" h="906145">
                <a:moveTo>
                  <a:pt x="158623" y="905763"/>
                </a:moveTo>
                <a:lnTo>
                  <a:pt x="149579" y="905763"/>
                </a:lnTo>
                <a:lnTo>
                  <a:pt x="0" y="642873"/>
                </a:lnTo>
                <a:lnTo>
                  <a:pt x="363245" y="4622"/>
                </a:lnTo>
                <a:lnTo>
                  <a:pt x="371195" y="9143"/>
                </a:lnTo>
                <a:lnTo>
                  <a:pt x="371195" y="18287"/>
                </a:lnTo>
                <a:lnTo>
                  <a:pt x="376514" y="18287"/>
                </a:lnTo>
                <a:lnTo>
                  <a:pt x="23612" y="638352"/>
                </a:lnTo>
                <a:lnTo>
                  <a:pt x="18465" y="638352"/>
                </a:lnTo>
                <a:lnTo>
                  <a:pt x="18465" y="647395"/>
                </a:lnTo>
                <a:lnTo>
                  <a:pt x="23610" y="647395"/>
                </a:lnTo>
                <a:lnTo>
                  <a:pt x="167690" y="900607"/>
                </a:lnTo>
                <a:lnTo>
                  <a:pt x="158623" y="905763"/>
                </a:lnTo>
                <a:close/>
              </a:path>
              <a:path w="1478915" h="906145">
                <a:moveTo>
                  <a:pt x="376514" y="18287"/>
                </a:moveTo>
                <a:lnTo>
                  <a:pt x="371195" y="18287"/>
                </a:lnTo>
                <a:lnTo>
                  <a:pt x="371195" y="9143"/>
                </a:lnTo>
                <a:lnTo>
                  <a:pt x="379145" y="13665"/>
                </a:lnTo>
                <a:lnTo>
                  <a:pt x="376514" y="18287"/>
                </a:lnTo>
                <a:close/>
              </a:path>
              <a:path w="1478915" h="906145">
                <a:moveTo>
                  <a:pt x="1457317" y="642874"/>
                </a:moveTo>
                <a:lnTo>
                  <a:pt x="1099210" y="13665"/>
                </a:lnTo>
                <a:lnTo>
                  <a:pt x="1107160" y="18287"/>
                </a:lnTo>
                <a:lnTo>
                  <a:pt x="1122890" y="18287"/>
                </a:lnTo>
                <a:lnTo>
                  <a:pt x="1475783" y="638352"/>
                </a:lnTo>
                <a:lnTo>
                  <a:pt x="1459890" y="638352"/>
                </a:lnTo>
                <a:lnTo>
                  <a:pt x="1457317" y="642874"/>
                </a:lnTo>
                <a:close/>
              </a:path>
              <a:path w="1478915" h="906145">
                <a:moveTo>
                  <a:pt x="1122890" y="18287"/>
                </a:moveTo>
                <a:lnTo>
                  <a:pt x="1107160" y="18287"/>
                </a:lnTo>
                <a:lnTo>
                  <a:pt x="1099210" y="13665"/>
                </a:lnTo>
                <a:lnTo>
                  <a:pt x="1120259" y="13665"/>
                </a:lnTo>
                <a:lnTo>
                  <a:pt x="1122890" y="18287"/>
                </a:lnTo>
                <a:close/>
              </a:path>
              <a:path w="1478915" h="906145">
                <a:moveTo>
                  <a:pt x="18465" y="647395"/>
                </a:moveTo>
                <a:lnTo>
                  <a:pt x="18465" y="638352"/>
                </a:lnTo>
                <a:lnTo>
                  <a:pt x="21038" y="642874"/>
                </a:lnTo>
                <a:lnTo>
                  <a:pt x="18465" y="647395"/>
                </a:lnTo>
                <a:close/>
              </a:path>
              <a:path w="1478915" h="906145">
                <a:moveTo>
                  <a:pt x="21038" y="642874"/>
                </a:moveTo>
                <a:lnTo>
                  <a:pt x="18465" y="638352"/>
                </a:lnTo>
                <a:lnTo>
                  <a:pt x="23612" y="638352"/>
                </a:lnTo>
                <a:lnTo>
                  <a:pt x="21038" y="642874"/>
                </a:lnTo>
                <a:close/>
              </a:path>
              <a:path w="1478915" h="906145">
                <a:moveTo>
                  <a:pt x="1459890" y="647395"/>
                </a:moveTo>
                <a:lnTo>
                  <a:pt x="1457317" y="642873"/>
                </a:lnTo>
                <a:lnTo>
                  <a:pt x="1459890" y="638352"/>
                </a:lnTo>
                <a:lnTo>
                  <a:pt x="1459890" y="647395"/>
                </a:lnTo>
                <a:close/>
              </a:path>
              <a:path w="1478915" h="906145">
                <a:moveTo>
                  <a:pt x="1475783" y="647395"/>
                </a:moveTo>
                <a:lnTo>
                  <a:pt x="1459890" y="647395"/>
                </a:lnTo>
                <a:lnTo>
                  <a:pt x="1459890" y="638352"/>
                </a:lnTo>
                <a:lnTo>
                  <a:pt x="1475783" y="638352"/>
                </a:lnTo>
                <a:lnTo>
                  <a:pt x="1478355" y="642874"/>
                </a:lnTo>
                <a:lnTo>
                  <a:pt x="1475783" y="647395"/>
                </a:lnTo>
                <a:close/>
              </a:path>
              <a:path w="1478915" h="906145">
                <a:moveTo>
                  <a:pt x="23610" y="647395"/>
                </a:moveTo>
                <a:lnTo>
                  <a:pt x="18465" y="647395"/>
                </a:lnTo>
                <a:lnTo>
                  <a:pt x="21038" y="642874"/>
                </a:lnTo>
                <a:lnTo>
                  <a:pt x="23610" y="647395"/>
                </a:lnTo>
                <a:close/>
              </a:path>
              <a:path w="1478915" h="906145">
                <a:moveTo>
                  <a:pt x="1328776" y="905763"/>
                </a:moveTo>
                <a:lnTo>
                  <a:pt x="1319732" y="905763"/>
                </a:lnTo>
                <a:lnTo>
                  <a:pt x="1310665" y="900607"/>
                </a:lnTo>
                <a:lnTo>
                  <a:pt x="1457317" y="642874"/>
                </a:lnTo>
                <a:lnTo>
                  <a:pt x="1459890" y="647395"/>
                </a:lnTo>
                <a:lnTo>
                  <a:pt x="1475783" y="647395"/>
                </a:lnTo>
                <a:lnTo>
                  <a:pt x="1328776" y="905763"/>
                </a:lnTo>
                <a:close/>
              </a:path>
            </a:pathLst>
          </a:custGeom>
          <a:solidFill>
            <a:srgbClr val="0E2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1120" y="5516879"/>
            <a:ext cx="1466087" cy="7315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6340" y="358254"/>
            <a:ext cx="4727575" cy="85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963" y="2608579"/>
            <a:ext cx="10494010" cy="304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4160" y="1675003"/>
            <a:ext cx="3811904" cy="9779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ct val="73600"/>
              </a:lnSpc>
              <a:spcBef>
                <a:spcPts val="1240"/>
              </a:spcBef>
            </a:pPr>
            <a:r>
              <a:rPr sz="3600" b="0" spc="-10" dirty="0">
                <a:latin typeface="Times New Roman"/>
                <a:cs typeface="Times New Roman"/>
              </a:rPr>
              <a:t>CUSTOMER</a:t>
            </a:r>
            <a:r>
              <a:rPr sz="3600" b="0" spc="-23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Times New Roman"/>
                <a:cs typeface="Times New Roman"/>
              </a:rPr>
              <a:t>CARE </a:t>
            </a:r>
            <a:r>
              <a:rPr sz="3600" b="0" spc="-10" dirty="0">
                <a:latin typeface="Times New Roman"/>
                <a:cs typeface="Times New Roman"/>
              </a:rPr>
              <a:t>REGISTRY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144" y="3837419"/>
            <a:ext cx="2644775" cy="1035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50"/>
              </a:lnSpc>
              <a:spcBef>
                <a:spcPts val="105"/>
              </a:spcBef>
            </a:pPr>
            <a:r>
              <a:rPr sz="2000" b="1" spc="-150" dirty="0">
                <a:latin typeface="Times New Roman"/>
                <a:cs typeface="Times New Roman"/>
              </a:rPr>
              <a:t>DATA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FLOW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marL="2540" algn="ctr">
              <a:lnSpc>
                <a:spcPts val="2350"/>
              </a:lnSpc>
            </a:pPr>
            <a:r>
              <a:rPr sz="2000" b="1" spc="-200" dirty="0">
                <a:latin typeface="Times New Roman"/>
                <a:cs typeface="Times New Roman"/>
              </a:rPr>
              <a:t>&amp;</a:t>
            </a:r>
            <a:endParaRPr sz="20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  <a:spcBef>
                <a:spcPts val="840"/>
              </a:spcBef>
            </a:pPr>
            <a:r>
              <a:rPr sz="2000" b="1" spc="-85" dirty="0">
                <a:latin typeface="Times New Roman"/>
                <a:cs typeface="Times New Roman"/>
              </a:rPr>
              <a:t>USER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STORIES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74079" y="822960"/>
            <a:ext cx="5528945" cy="5697220"/>
            <a:chOff x="5974079" y="822960"/>
            <a:chExt cx="5528945" cy="5697220"/>
          </a:xfrm>
        </p:grpSpPr>
        <p:sp>
          <p:nvSpPr>
            <p:cNvPr id="6" name="object 6"/>
            <p:cNvSpPr/>
            <p:nvPr/>
          </p:nvSpPr>
          <p:spPr>
            <a:xfrm>
              <a:off x="7438643" y="5568695"/>
              <a:ext cx="832485" cy="951230"/>
            </a:xfrm>
            <a:custGeom>
              <a:avLst/>
              <a:gdLst/>
              <a:ahLst/>
              <a:cxnLst/>
              <a:rect l="l" t="t" r="r" b="b"/>
              <a:pathLst>
                <a:path w="832484" h="951229">
                  <a:moveTo>
                    <a:pt x="414527" y="950976"/>
                  </a:moveTo>
                  <a:lnTo>
                    <a:pt x="0" y="714755"/>
                  </a:lnTo>
                  <a:lnTo>
                    <a:pt x="0" y="239267"/>
                  </a:lnTo>
                  <a:lnTo>
                    <a:pt x="414527" y="0"/>
                  </a:lnTo>
                  <a:lnTo>
                    <a:pt x="830579" y="237743"/>
                  </a:lnTo>
                  <a:lnTo>
                    <a:pt x="832103" y="714755"/>
                  </a:lnTo>
                  <a:lnTo>
                    <a:pt x="414527" y="950976"/>
                  </a:lnTo>
                  <a:close/>
                </a:path>
              </a:pathLst>
            </a:custGeom>
            <a:solidFill>
              <a:srgbClr val="DCD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0651" y="822960"/>
              <a:ext cx="4407408" cy="50657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47326" y="827646"/>
              <a:ext cx="1655445" cy="1896110"/>
            </a:xfrm>
            <a:custGeom>
              <a:avLst/>
              <a:gdLst/>
              <a:ahLst/>
              <a:cxnLst/>
              <a:rect l="l" t="t" r="r" b="b"/>
              <a:pathLst>
                <a:path w="1655445" h="1896110">
                  <a:moveTo>
                    <a:pt x="825093" y="1895589"/>
                  </a:moveTo>
                  <a:lnTo>
                    <a:pt x="0" y="1424927"/>
                  </a:lnTo>
                  <a:lnTo>
                    <a:pt x="0" y="477088"/>
                  </a:lnTo>
                  <a:lnTo>
                    <a:pt x="823188" y="0"/>
                  </a:lnTo>
                  <a:lnTo>
                    <a:pt x="855354" y="18465"/>
                  </a:lnTo>
                  <a:lnTo>
                    <a:pt x="818654" y="18478"/>
                  </a:lnTo>
                  <a:lnTo>
                    <a:pt x="823237" y="21109"/>
                  </a:lnTo>
                  <a:lnTo>
                    <a:pt x="27380" y="482358"/>
                  </a:lnTo>
                  <a:lnTo>
                    <a:pt x="18288" y="482358"/>
                  </a:lnTo>
                  <a:lnTo>
                    <a:pt x="13728" y="490270"/>
                  </a:lnTo>
                  <a:lnTo>
                    <a:pt x="18288" y="490270"/>
                  </a:lnTo>
                  <a:lnTo>
                    <a:pt x="18288" y="1411681"/>
                  </a:lnTo>
                  <a:lnTo>
                    <a:pt x="13677" y="1411681"/>
                  </a:lnTo>
                  <a:lnTo>
                    <a:pt x="18288" y="1419618"/>
                  </a:lnTo>
                  <a:lnTo>
                    <a:pt x="27592" y="1419618"/>
                  </a:lnTo>
                  <a:lnTo>
                    <a:pt x="825142" y="1874563"/>
                  </a:lnTo>
                  <a:lnTo>
                    <a:pt x="820623" y="1877110"/>
                  </a:lnTo>
                  <a:lnTo>
                    <a:pt x="857823" y="1877136"/>
                  </a:lnTo>
                  <a:lnTo>
                    <a:pt x="825093" y="1895589"/>
                  </a:lnTo>
                  <a:close/>
                </a:path>
                <a:path w="1655445" h="1896110">
                  <a:moveTo>
                    <a:pt x="823237" y="21109"/>
                  </a:moveTo>
                  <a:lnTo>
                    <a:pt x="818654" y="18478"/>
                  </a:lnTo>
                  <a:lnTo>
                    <a:pt x="827798" y="18465"/>
                  </a:lnTo>
                  <a:lnTo>
                    <a:pt x="823237" y="21109"/>
                  </a:lnTo>
                  <a:close/>
                </a:path>
                <a:path w="1655445" h="1896110">
                  <a:moveTo>
                    <a:pt x="1632584" y="485739"/>
                  </a:moveTo>
                  <a:lnTo>
                    <a:pt x="823237" y="21109"/>
                  </a:lnTo>
                  <a:lnTo>
                    <a:pt x="827798" y="18465"/>
                  </a:lnTo>
                  <a:lnTo>
                    <a:pt x="855376" y="18478"/>
                  </a:lnTo>
                  <a:lnTo>
                    <a:pt x="1650873" y="475157"/>
                  </a:lnTo>
                  <a:lnTo>
                    <a:pt x="1650873" y="480453"/>
                  </a:lnTo>
                  <a:lnTo>
                    <a:pt x="1632584" y="480453"/>
                  </a:lnTo>
                  <a:lnTo>
                    <a:pt x="1632584" y="485739"/>
                  </a:lnTo>
                  <a:close/>
                </a:path>
                <a:path w="1655445" h="1896110">
                  <a:moveTo>
                    <a:pt x="1637182" y="488378"/>
                  </a:moveTo>
                  <a:lnTo>
                    <a:pt x="1632584" y="485739"/>
                  </a:lnTo>
                  <a:lnTo>
                    <a:pt x="1632584" y="480453"/>
                  </a:lnTo>
                  <a:lnTo>
                    <a:pt x="1637182" y="488378"/>
                  </a:lnTo>
                  <a:close/>
                </a:path>
                <a:path w="1655445" h="1896110">
                  <a:moveTo>
                    <a:pt x="1650873" y="488378"/>
                  </a:moveTo>
                  <a:lnTo>
                    <a:pt x="1637182" y="488378"/>
                  </a:lnTo>
                  <a:lnTo>
                    <a:pt x="1632584" y="480453"/>
                  </a:lnTo>
                  <a:lnTo>
                    <a:pt x="1650873" y="480453"/>
                  </a:lnTo>
                  <a:lnTo>
                    <a:pt x="1650873" y="488378"/>
                  </a:lnTo>
                  <a:close/>
                </a:path>
                <a:path w="1655445" h="1896110">
                  <a:moveTo>
                    <a:pt x="13728" y="490270"/>
                  </a:moveTo>
                  <a:lnTo>
                    <a:pt x="18288" y="482358"/>
                  </a:lnTo>
                  <a:lnTo>
                    <a:pt x="18288" y="487628"/>
                  </a:lnTo>
                  <a:lnTo>
                    <a:pt x="13728" y="490270"/>
                  </a:lnTo>
                  <a:close/>
                </a:path>
                <a:path w="1655445" h="1896110">
                  <a:moveTo>
                    <a:pt x="18288" y="487628"/>
                  </a:moveTo>
                  <a:lnTo>
                    <a:pt x="18288" y="482358"/>
                  </a:lnTo>
                  <a:lnTo>
                    <a:pt x="27380" y="482358"/>
                  </a:lnTo>
                  <a:lnTo>
                    <a:pt x="18288" y="487628"/>
                  </a:lnTo>
                  <a:close/>
                </a:path>
                <a:path w="1655445" h="1896110">
                  <a:moveTo>
                    <a:pt x="1636960" y="1416855"/>
                  </a:moveTo>
                  <a:lnTo>
                    <a:pt x="1636395" y="1372692"/>
                  </a:lnTo>
                  <a:lnTo>
                    <a:pt x="1636392" y="1273505"/>
                  </a:lnTo>
                  <a:lnTo>
                    <a:pt x="1635759" y="1224102"/>
                  </a:lnTo>
                  <a:lnTo>
                    <a:pt x="1635757" y="1124280"/>
                  </a:lnTo>
                  <a:lnTo>
                    <a:pt x="1635125" y="1074877"/>
                  </a:lnTo>
                  <a:lnTo>
                    <a:pt x="1635122" y="1025220"/>
                  </a:lnTo>
                  <a:lnTo>
                    <a:pt x="1634490" y="975817"/>
                  </a:lnTo>
                  <a:lnTo>
                    <a:pt x="1634487" y="876630"/>
                  </a:lnTo>
                  <a:lnTo>
                    <a:pt x="1633854" y="827227"/>
                  </a:lnTo>
                  <a:lnTo>
                    <a:pt x="1633852" y="728040"/>
                  </a:lnTo>
                  <a:lnTo>
                    <a:pt x="1633220" y="678637"/>
                  </a:lnTo>
                  <a:lnTo>
                    <a:pt x="1633217" y="579450"/>
                  </a:lnTo>
                  <a:lnTo>
                    <a:pt x="1632584" y="530047"/>
                  </a:lnTo>
                  <a:lnTo>
                    <a:pt x="1632584" y="485739"/>
                  </a:lnTo>
                  <a:lnTo>
                    <a:pt x="1637182" y="488378"/>
                  </a:lnTo>
                  <a:lnTo>
                    <a:pt x="1650873" y="488378"/>
                  </a:lnTo>
                  <a:lnTo>
                    <a:pt x="1650875" y="530047"/>
                  </a:lnTo>
                  <a:lnTo>
                    <a:pt x="1651507" y="579450"/>
                  </a:lnTo>
                  <a:lnTo>
                    <a:pt x="1651510" y="678637"/>
                  </a:lnTo>
                  <a:lnTo>
                    <a:pt x="1652143" y="728040"/>
                  </a:lnTo>
                  <a:lnTo>
                    <a:pt x="1652145" y="827227"/>
                  </a:lnTo>
                  <a:lnTo>
                    <a:pt x="1652777" y="876630"/>
                  </a:lnTo>
                  <a:lnTo>
                    <a:pt x="1652780" y="975817"/>
                  </a:lnTo>
                  <a:lnTo>
                    <a:pt x="1653413" y="1025220"/>
                  </a:lnTo>
                  <a:lnTo>
                    <a:pt x="1653415" y="1074877"/>
                  </a:lnTo>
                  <a:lnTo>
                    <a:pt x="1654048" y="1124280"/>
                  </a:lnTo>
                  <a:lnTo>
                    <a:pt x="1654050" y="1224102"/>
                  </a:lnTo>
                  <a:lnTo>
                    <a:pt x="1654682" y="1273505"/>
                  </a:lnTo>
                  <a:lnTo>
                    <a:pt x="1654685" y="1372692"/>
                  </a:lnTo>
                  <a:lnTo>
                    <a:pt x="1655212" y="1414195"/>
                  </a:lnTo>
                  <a:lnTo>
                    <a:pt x="1641678" y="1414195"/>
                  </a:lnTo>
                  <a:lnTo>
                    <a:pt x="1636960" y="1416855"/>
                  </a:lnTo>
                  <a:close/>
                </a:path>
                <a:path w="1655445" h="1896110">
                  <a:moveTo>
                    <a:pt x="18288" y="490270"/>
                  </a:moveTo>
                  <a:lnTo>
                    <a:pt x="13728" y="490270"/>
                  </a:lnTo>
                  <a:lnTo>
                    <a:pt x="18288" y="487628"/>
                  </a:lnTo>
                  <a:lnTo>
                    <a:pt x="18288" y="490270"/>
                  </a:lnTo>
                  <a:close/>
                </a:path>
                <a:path w="1655445" h="1896110">
                  <a:moveTo>
                    <a:pt x="1650874" y="529983"/>
                  </a:moveTo>
                  <a:close/>
                </a:path>
                <a:path w="1655445" h="1896110">
                  <a:moveTo>
                    <a:pt x="1633220" y="579628"/>
                  </a:moveTo>
                  <a:close/>
                </a:path>
                <a:path w="1655445" h="1896110">
                  <a:moveTo>
                    <a:pt x="1651509" y="678573"/>
                  </a:moveTo>
                  <a:close/>
                </a:path>
                <a:path w="1655445" h="1896110">
                  <a:moveTo>
                    <a:pt x="1633854" y="728218"/>
                  </a:moveTo>
                  <a:close/>
                </a:path>
                <a:path w="1655445" h="1896110">
                  <a:moveTo>
                    <a:pt x="1652144" y="827163"/>
                  </a:moveTo>
                  <a:close/>
                </a:path>
                <a:path w="1655445" h="1896110">
                  <a:moveTo>
                    <a:pt x="1634490" y="876808"/>
                  </a:moveTo>
                  <a:close/>
                </a:path>
                <a:path w="1655445" h="1896110">
                  <a:moveTo>
                    <a:pt x="1652779" y="975753"/>
                  </a:moveTo>
                  <a:close/>
                </a:path>
                <a:path w="1655445" h="1896110">
                  <a:moveTo>
                    <a:pt x="1635125" y="1025398"/>
                  </a:moveTo>
                  <a:close/>
                </a:path>
                <a:path w="1655445" h="1896110">
                  <a:moveTo>
                    <a:pt x="1653414" y="1074813"/>
                  </a:moveTo>
                  <a:close/>
                </a:path>
                <a:path w="1655445" h="1896110">
                  <a:moveTo>
                    <a:pt x="1635759" y="1124458"/>
                  </a:moveTo>
                  <a:close/>
                </a:path>
                <a:path w="1655445" h="1896110">
                  <a:moveTo>
                    <a:pt x="1654049" y="1224038"/>
                  </a:moveTo>
                  <a:close/>
                </a:path>
                <a:path w="1655445" h="1896110">
                  <a:moveTo>
                    <a:pt x="1636395" y="1273683"/>
                  </a:moveTo>
                  <a:close/>
                </a:path>
                <a:path w="1655445" h="1896110">
                  <a:moveTo>
                    <a:pt x="1654684" y="1372628"/>
                  </a:moveTo>
                  <a:close/>
                </a:path>
                <a:path w="1655445" h="1896110">
                  <a:moveTo>
                    <a:pt x="18288" y="1419618"/>
                  </a:moveTo>
                  <a:lnTo>
                    <a:pt x="13677" y="1411681"/>
                  </a:lnTo>
                  <a:lnTo>
                    <a:pt x="18288" y="1414310"/>
                  </a:lnTo>
                  <a:lnTo>
                    <a:pt x="18288" y="1419618"/>
                  </a:lnTo>
                  <a:close/>
                </a:path>
                <a:path w="1655445" h="1896110">
                  <a:moveTo>
                    <a:pt x="18288" y="1414310"/>
                  </a:moveTo>
                  <a:lnTo>
                    <a:pt x="13677" y="1411681"/>
                  </a:lnTo>
                  <a:lnTo>
                    <a:pt x="18288" y="1411681"/>
                  </a:lnTo>
                  <a:lnTo>
                    <a:pt x="18288" y="1414310"/>
                  </a:lnTo>
                  <a:close/>
                </a:path>
                <a:path w="1655445" h="1896110">
                  <a:moveTo>
                    <a:pt x="1637029" y="1422273"/>
                  </a:moveTo>
                  <a:lnTo>
                    <a:pt x="1636960" y="1416855"/>
                  </a:lnTo>
                  <a:lnTo>
                    <a:pt x="1641678" y="1414195"/>
                  </a:lnTo>
                  <a:lnTo>
                    <a:pt x="1637029" y="1422273"/>
                  </a:lnTo>
                  <a:close/>
                </a:path>
                <a:path w="1655445" h="1896110">
                  <a:moveTo>
                    <a:pt x="1655315" y="1422273"/>
                  </a:moveTo>
                  <a:lnTo>
                    <a:pt x="1637029" y="1422273"/>
                  </a:lnTo>
                  <a:lnTo>
                    <a:pt x="1641678" y="1414195"/>
                  </a:lnTo>
                  <a:lnTo>
                    <a:pt x="1655212" y="1414195"/>
                  </a:lnTo>
                  <a:lnTo>
                    <a:pt x="1655315" y="1422273"/>
                  </a:lnTo>
                  <a:close/>
                </a:path>
                <a:path w="1655445" h="1896110">
                  <a:moveTo>
                    <a:pt x="27592" y="1419618"/>
                  </a:moveTo>
                  <a:lnTo>
                    <a:pt x="18288" y="1419618"/>
                  </a:lnTo>
                  <a:lnTo>
                    <a:pt x="18288" y="1414310"/>
                  </a:lnTo>
                  <a:lnTo>
                    <a:pt x="27592" y="1419618"/>
                  </a:lnTo>
                  <a:close/>
                </a:path>
                <a:path w="1655445" h="1896110">
                  <a:moveTo>
                    <a:pt x="857823" y="1877136"/>
                  </a:moveTo>
                  <a:lnTo>
                    <a:pt x="829652" y="1877136"/>
                  </a:lnTo>
                  <a:lnTo>
                    <a:pt x="825142" y="1874563"/>
                  </a:lnTo>
                  <a:lnTo>
                    <a:pt x="1636960" y="1416855"/>
                  </a:lnTo>
                  <a:lnTo>
                    <a:pt x="1637029" y="1422273"/>
                  </a:lnTo>
                  <a:lnTo>
                    <a:pt x="1655315" y="1422273"/>
                  </a:lnTo>
                  <a:lnTo>
                    <a:pt x="1655381" y="1427467"/>
                  </a:lnTo>
                  <a:lnTo>
                    <a:pt x="857823" y="1877136"/>
                  </a:lnTo>
                  <a:close/>
                </a:path>
                <a:path w="1655445" h="1896110">
                  <a:moveTo>
                    <a:pt x="829652" y="1877136"/>
                  </a:moveTo>
                  <a:lnTo>
                    <a:pt x="820623" y="1877110"/>
                  </a:lnTo>
                  <a:lnTo>
                    <a:pt x="825142" y="1874563"/>
                  </a:lnTo>
                  <a:lnTo>
                    <a:pt x="829652" y="1877136"/>
                  </a:lnTo>
                  <a:close/>
                </a:path>
              </a:pathLst>
            </a:custGeom>
            <a:solidFill>
              <a:srgbClr val="518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4079" y="3694176"/>
              <a:ext cx="1638300" cy="1874520"/>
            </a:xfrm>
            <a:custGeom>
              <a:avLst/>
              <a:gdLst/>
              <a:ahLst/>
              <a:cxnLst/>
              <a:rect l="l" t="t" r="r" b="b"/>
              <a:pathLst>
                <a:path w="1638300" h="1874520">
                  <a:moveTo>
                    <a:pt x="816864" y="1874520"/>
                  </a:moveTo>
                  <a:lnTo>
                    <a:pt x="0" y="1408176"/>
                  </a:lnTo>
                  <a:lnTo>
                    <a:pt x="0" y="470915"/>
                  </a:lnTo>
                  <a:lnTo>
                    <a:pt x="815340" y="0"/>
                  </a:lnTo>
                  <a:lnTo>
                    <a:pt x="1635252" y="469391"/>
                  </a:lnTo>
                  <a:lnTo>
                    <a:pt x="1638300" y="1411224"/>
                  </a:lnTo>
                  <a:lnTo>
                    <a:pt x="816864" y="1874520"/>
                  </a:lnTo>
                  <a:close/>
                </a:path>
              </a:pathLst>
            </a:custGeom>
            <a:solidFill>
              <a:srgbClr val="F8BC7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99616" y="3816984"/>
            <a:ext cx="18415" cy="760095"/>
          </a:xfrm>
          <a:custGeom>
            <a:avLst/>
            <a:gdLst/>
            <a:ahLst/>
            <a:cxnLst/>
            <a:rect l="l" t="t" r="r" b="b"/>
            <a:pathLst>
              <a:path w="18415" h="760095">
                <a:moveTo>
                  <a:pt x="18287" y="760094"/>
                </a:moveTo>
                <a:lnTo>
                  <a:pt x="0" y="760094"/>
                </a:lnTo>
                <a:lnTo>
                  <a:pt x="0" y="0"/>
                </a:lnTo>
                <a:lnTo>
                  <a:pt x="18287" y="0"/>
                </a:lnTo>
                <a:lnTo>
                  <a:pt x="18287" y="760094"/>
                </a:lnTo>
                <a:close/>
              </a:path>
            </a:pathLst>
          </a:custGeom>
          <a:solidFill>
            <a:srgbClr val="D644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TEAM</a:t>
            </a:r>
            <a:r>
              <a:rPr sz="4400" spc="-55" dirty="0"/>
              <a:t> </a:t>
            </a:r>
            <a:r>
              <a:rPr sz="4400" spc="-10" dirty="0"/>
              <a:t>MEMBERS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920219" y="6359766"/>
            <a:ext cx="100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B3F374-8E1D-A799-B735-BDDB1E258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134"/>
              </p:ext>
            </p:extLst>
          </p:nvPr>
        </p:nvGraphicFramePr>
        <p:xfrm>
          <a:off x="855345" y="1981200"/>
          <a:ext cx="10481310" cy="32801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40655">
                  <a:extLst>
                    <a:ext uri="{9D8B030D-6E8A-4147-A177-3AD203B41FA5}">
                      <a16:colId xmlns:a16="http://schemas.microsoft.com/office/drawing/2014/main" val="3051970288"/>
                    </a:ext>
                  </a:extLst>
                </a:gridCol>
                <a:gridCol w="5240655">
                  <a:extLst>
                    <a:ext uri="{9D8B030D-6E8A-4147-A177-3AD203B41FA5}">
                      <a16:colId xmlns:a16="http://schemas.microsoft.com/office/drawing/2014/main" val="1630467032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186245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LEADER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005964">
                        <a:lnSpc>
                          <a:spcPct val="100000"/>
                        </a:lnSpc>
                      </a:pPr>
                      <a:r>
                        <a:rPr lang="en-US" sz="1400" b="1" spc="-10" dirty="0">
                          <a:latin typeface="Times New Roman"/>
                          <a:cs typeface="Times New Roman"/>
                        </a:rPr>
                        <a:t>PRASANNAKUMAR.M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382416543"/>
                  </a:ext>
                </a:extLst>
              </a:tr>
              <a:tr h="851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184086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MEMBER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96439">
                        <a:lnSpc>
                          <a:spcPct val="100000"/>
                        </a:lnSpc>
                      </a:pPr>
                      <a:r>
                        <a:rPr lang="en-US" sz="1400" b="1" spc="-10" dirty="0">
                          <a:latin typeface="Times New Roman"/>
                          <a:cs typeface="Times New Roman"/>
                        </a:rPr>
                        <a:t>PRAVEEN.S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579912805"/>
                  </a:ext>
                </a:extLst>
              </a:tr>
              <a:tr h="851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444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MEMBE</a:t>
                      </a:r>
                      <a:r>
                        <a:rPr lang="en-US" sz="1400" b="1" spc="-2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485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lang="en-US" sz="1400" b="1" spc="-75" dirty="0">
                          <a:latin typeface="Times New Roman"/>
                          <a:cs typeface="Times New Roman"/>
                        </a:rPr>
                        <a:t>PRADEEP.S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6370" marB="0"/>
                </a:tc>
                <a:extLst>
                  <a:ext uri="{0D108BD9-81ED-4DB2-BD59-A6C34878D82A}">
                    <a16:rowId xmlns:a16="http://schemas.microsoft.com/office/drawing/2014/main" val="1039352200"/>
                  </a:ext>
                </a:extLst>
              </a:tr>
              <a:tr h="851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3144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MEMBE</a:t>
                      </a:r>
                      <a:r>
                        <a:rPr lang="en-US" sz="1400" b="1" spc="-2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005964">
                        <a:lnSpc>
                          <a:spcPct val="100000"/>
                        </a:lnSpc>
                      </a:pPr>
                      <a:r>
                        <a:rPr lang="en-US" sz="1400" b="1" spc="-10" dirty="0">
                          <a:latin typeface="Times New Roman"/>
                          <a:cs typeface="Times New Roman"/>
                        </a:rPr>
                        <a:t>PRAGADEESH.S</a:t>
                      </a: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18744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04659">
                <a:moveTo>
                  <a:pt x="12192000" y="6804659"/>
                </a:moveTo>
                <a:lnTo>
                  <a:pt x="0" y="6804659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04659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995" y="2362454"/>
            <a:ext cx="2015489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185" dirty="0">
                <a:uFill>
                  <a:solidFill>
                    <a:srgbClr val="000000"/>
                  </a:solidFill>
                </a:uFill>
              </a:rPr>
              <a:t>TEAM</a:t>
            </a:r>
            <a:r>
              <a:rPr sz="2200" u="heavy" spc="-1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200" u="heavy" spc="-130" dirty="0">
                <a:uFill>
                  <a:solidFill>
                    <a:srgbClr val="000000"/>
                  </a:solidFill>
                </a:uFill>
              </a:rPr>
              <a:t>DETAILS:</a:t>
            </a:r>
            <a:endParaRPr sz="2200" dirty="0"/>
          </a:p>
        </p:txBody>
      </p:sp>
      <p:sp>
        <p:nvSpPr>
          <p:cNvPr id="4" name="object 4"/>
          <p:cNvSpPr txBox="1"/>
          <p:nvPr/>
        </p:nvSpPr>
        <p:spPr>
          <a:xfrm>
            <a:off x="1517396" y="2962910"/>
            <a:ext cx="1713864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7820" algn="l"/>
              </a:tabLst>
            </a:pPr>
            <a:r>
              <a:rPr sz="2200" b="1" spc="-160" dirty="0">
                <a:latin typeface="Times New Roman"/>
                <a:cs typeface="Times New Roman"/>
              </a:rPr>
              <a:t>Team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No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3440" y="2962910"/>
            <a:ext cx="252412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PNT2022TMID</a:t>
            </a:r>
            <a:r>
              <a:rPr lang="en-US" sz="2200" spc="-10" dirty="0">
                <a:latin typeface="Times New Roman"/>
                <a:cs typeface="Times New Roman"/>
              </a:rPr>
              <a:t>10772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039" y="6210414"/>
            <a:ext cx="3027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FLOW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DIAGRAM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USER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STORIES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8695" y="619823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91705" y="1803450"/>
            <a:ext cx="4670425" cy="5054600"/>
            <a:chOff x="7291705" y="1803450"/>
            <a:chExt cx="4670425" cy="50546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132" y="3713988"/>
              <a:ext cx="3666744" cy="3144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91705" y="1803450"/>
              <a:ext cx="1916430" cy="2190750"/>
            </a:xfrm>
            <a:custGeom>
              <a:avLst/>
              <a:gdLst/>
              <a:ahLst/>
              <a:cxnLst/>
              <a:rect l="l" t="t" r="r" b="b"/>
              <a:pathLst>
                <a:path w="1916429" h="2190750">
                  <a:moveTo>
                    <a:pt x="956640" y="2190648"/>
                  </a:moveTo>
                  <a:lnTo>
                    <a:pt x="954671" y="2190648"/>
                  </a:lnTo>
                  <a:lnTo>
                    <a:pt x="952753" y="2190241"/>
                  </a:lnTo>
                  <a:lnTo>
                    <a:pt x="4813" y="1650339"/>
                  </a:lnTo>
                  <a:lnTo>
                    <a:pt x="0" y="1642059"/>
                  </a:lnTo>
                  <a:lnTo>
                    <a:pt x="0" y="556209"/>
                  </a:lnTo>
                  <a:lnTo>
                    <a:pt x="947781" y="1206"/>
                  </a:lnTo>
                  <a:lnTo>
                    <a:pt x="951484" y="0"/>
                  </a:lnTo>
                  <a:lnTo>
                    <a:pt x="953477" y="0"/>
                  </a:lnTo>
                  <a:lnTo>
                    <a:pt x="955449" y="419"/>
                  </a:lnTo>
                  <a:lnTo>
                    <a:pt x="957281" y="1231"/>
                  </a:lnTo>
                  <a:lnTo>
                    <a:pt x="986018" y="17716"/>
                  </a:lnTo>
                  <a:lnTo>
                    <a:pt x="957275" y="17716"/>
                  </a:lnTo>
                  <a:lnTo>
                    <a:pt x="947762" y="17741"/>
                  </a:lnTo>
                  <a:lnTo>
                    <a:pt x="952522" y="20472"/>
                  </a:lnTo>
                  <a:lnTo>
                    <a:pt x="28516" y="556209"/>
                  </a:lnTo>
                  <a:lnTo>
                    <a:pt x="19050" y="556209"/>
                  </a:lnTo>
                  <a:lnTo>
                    <a:pt x="14300" y="564451"/>
                  </a:lnTo>
                  <a:lnTo>
                    <a:pt x="19050" y="564451"/>
                  </a:lnTo>
                  <a:lnTo>
                    <a:pt x="19050" y="1633778"/>
                  </a:lnTo>
                  <a:lnTo>
                    <a:pt x="14236" y="1633778"/>
                  </a:lnTo>
                  <a:lnTo>
                    <a:pt x="19050" y="1642059"/>
                  </a:lnTo>
                  <a:lnTo>
                    <a:pt x="28768" y="1642059"/>
                  </a:lnTo>
                  <a:lnTo>
                    <a:pt x="955706" y="2170227"/>
                  </a:lnTo>
                  <a:lnTo>
                    <a:pt x="951001" y="2172881"/>
                  </a:lnTo>
                  <a:lnTo>
                    <a:pt x="989730" y="2172893"/>
                  </a:lnTo>
                  <a:lnTo>
                    <a:pt x="960348" y="2189467"/>
                  </a:lnTo>
                  <a:lnTo>
                    <a:pt x="958557" y="2190254"/>
                  </a:lnTo>
                  <a:lnTo>
                    <a:pt x="956640" y="2190648"/>
                  </a:lnTo>
                  <a:close/>
                </a:path>
                <a:path w="1916429" h="2190750">
                  <a:moveTo>
                    <a:pt x="952522" y="20472"/>
                  </a:moveTo>
                  <a:lnTo>
                    <a:pt x="947762" y="17741"/>
                  </a:lnTo>
                  <a:lnTo>
                    <a:pt x="957275" y="17716"/>
                  </a:lnTo>
                  <a:lnTo>
                    <a:pt x="952522" y="20472"/>
                  </a:lnTo>
                  <a:close/>
                </a:path>
                <a:path w="1916429" h="2190750">
                  <a:moveTo>
                    <a:pt x="1891731" y="559228"/>
                  </a:moveTo>
                  <a:lnTo>
                    <a:pt x="952522" y="20472"/>
                  </a:lnTo>
                  <a:lnTo>
                    <a:pt x="957275" y="17716"/>
                  </a:lnTo>
                  <a:lnTo>
                    <a:pt x="986018" y="17716"/>
                  </a:lnTo>
                  <a:lnTo>
                    <a:pt x="1905927" y="545401"/>
                  </a:lnTo>
                  <a:lnTo>
                    <a:pt x="1910717" y="553783"/>
                  </a:lnTo>
                  <a:lnTo>
                    <a:pt x="1891665" y="553783"/>
                  </a:lnTo>
                  <a:lnTo>
                    <a:pt x="1891731" y="559228"/>
                  </a:lnTo>
                  <a:close/>
                </a:path>
                <a:path w="1916429" h="2190750">
                  <a:moveTo>
                    <a:pt x="1896452" y="561936"/>
                  </a:moveTo>
                  <a:lnTo>
                    <a:pt x="1891731" y="559228"/>
                  </a:lnTo>
                  <a:lnTo>
                    <a:pt x="1891665" y="553783"/>
                  </a:lnTo>
                  <a:lnTo>
                    <a:pt x="1896452" y="561936"/>
                  </a:lnTo>
                  <a:close/>
                </a:path>
                <a:path w="1916429" h="2190750">
                  <a:moveTo>
                    <a:pt x="1910817" y="561936"/>
                  </a:moveTo>
                  <a:lnTo>
                    <a:pt x="1896452" y="561936"/>
                  </a:lnTo>
                  <a:lnTo>
                    <a:pt x="1891665" y="553783"/>
                  </a:lnTo>
                  <a:lnTo>
                    <a:pt x="1910717" y="553783"/>
                  </a:lnTo>
                  <a:lnTo>
                    <a:pt x="1910817" y="561936"/>
                  </a:lnTo>
                  <a:close/>
                </a:path>
                <a:path w="1916429" h="2190750">
                  <a:moveTo>
                    <a:pt x="14300" y="564451"/>
                  </a:moveTo>
                  <a:lnTo>
                    <a:pt x="19050" y="556209"/>
                  </a:lnTo>
                  <a:lnTo>
                    <a:pt x="19050" y="561697"/>
                  </a:lnTo>
                  <a:lnTo>
                    <a:pt x="14300" y="564451"/>
                  </a:lnTo>
                  <a:close/>
                </a:path>
                <a:path w="1916429" h="2190750">
                  <a:moveTo>
                    <a:pt x="19050" y="561697"/>
                  </a:moveTo>
                  <a:lnTo>
                    <a:pt x="19050" y="556209"/>
                  </a:lnTo>
                  <a:lnTo>
                    <a:pt x="28516" y="556209"/>
                  </a:lnTo>
                  <a:lnTo>
                    <a:pt x="19050" y="561697"/>
                  </a:lnTo>
                  <a:close/>
                </a:path>
                <a:path w="1916429" h="2190750">
                  <a:moveTo>
                    <a:pt x="1897311" y="1639081"/>
                  </a:moveTo>
                  <a:lnTo>
                    <a:pt x="1896745" y="1592643"/>
                  </a:lnTo>
                  <a:lnTo>
                    <a:pt x="1896742" y="1540979"/>
                  </a:lnTo>
                  <a:lnTo>
                    <a:pt x="1896110" y="1489138"/>
                  </a:lnTo>
                  <a:lnTo>
                    <a:pt x="1896107" y="1384769"/>
                  </a:lnTo>
                  <a:lnTo>
                    <a:pt x="1895475" y="1332928"/>
                  </a:lnTo>
                  <a:lnTo>
                    <a:pt x="1895472" y="1281264"/>
                  </a:lnTo>
                  <a:lnTo>
                    <a:pt x="1894840" y="1229423"/>
                  </a:lnTo>
                  <a:lnTo>
                    <a:pt x="1894837" y="1125054"/>
                  </a:lnTo>
                  <a:lnTo>
                    <a:pt x="1894204" y="1073213"/>
                  </a:lnTo>
                  <a:lnTo>
                    <a:pt x="1894202" y="969479"/>
                  </a:lnTo>
                  <a:lnTo>
                    <a:pt x="1893570" y="917638"/>
                  </a:lnTo>
                  <a:lnTo>
                    <a:pt x="1893567" y="865339"/>
                  </a:lnTo>
                  <a:lnTo>
                    <a:pt x="1892935" y="813498"/>
                  </a:lnTo>
                  <a:lnTo>
                    <a:pt x="1892932" y="709764"/>
                  </a:lnTo>
                  <a:lnTo>
                    <a:pt x="1892300" y="657923"/>
                  </a:lnTo>
                  <a:lnTo>
                    <a:pt x="1892297" y="605624"/>
                  </a:lnTo>
                  <a:lnTo>
                    <a:pt x="1891731" y="559228"/>
                  </a:lnTo>
                  <a:lnTo>
                    <a:pt x="1896452" y="561936"/>
                  </a:lnTo>
                  <a:lnTo>
                    <a:pt x="1910817" y="561936"/>
                  </a:lnTo>
                  <a:lnTo>
                    <a:pt x="1911350" y="605624"/>
                  </a:lnTo>
                  <a:lnTo>
                    <a:pt x="1911352" y="657923"/>
                  </a:lnTo>
                  <a:lnTo>
                    <a:pt x="1911985" y="709764"/>
                  </a:lnTo>
                  <a:lnTo>
                    <a:pt x="1911987" y="813498"/>
                  </a:lnTo>
                  <a:lnTo>
                    <a:pt x="1912620" y="865339"/>
                  </a:lnTo>
                  <a:lnTo>
                    <a:pt x="1912622" y="917638"/>
                  </a:lnTo>
                  <a:lnTo>
                    <a:pt x="1913254" y="969479"/>
                  </a:lnTo>
                  <a:lnTo>
                    <a:pt x="1913257" y="1073213"/>
                  </a:lnTo>
                  <a:lnTo>
                    <a:pt x="1913890" y="1125054"/>
                  </a:lnTo>
                  <a:lnTo>
                    <a:pt x="1913892" y="1229423"/>
                  </a:lnTo>
                  <a:lnTo>
                    <a:pt x="1914525" y="1281264"/>
                  </a:lnTo>
                  <a:lnTo>
                    <a:pt x="1914527" y="1332928"/>
                  </a:lnTo>
                  <a:lnTo>
                    <a:pt x="1915160" y="1384769"/>
                  </a:lnTo>
                  <a:lnTo>
                    <a:pt x="1915162" y="1489138"/>
                  </a:lnTo>
                  <a:lnTo>
                    <a:pt x="1915795" y="1540979"/>
                  </a:lnTo>
                  <a:lnTo>
                    <a:pt x="1915797" y="1592643"/>
                  </a:lnTo>
                  <a:lnTo>
                    <a:pt x="1916330" y="1636306"/>
                  </a:lnTo>
                  <a:lnTo>
                    <a:pt x="1902231" y="1636306"/>
                  </a:lnTo>
                  <a:lnTo>
                    <a:pt x="1897311" y="1639081"/>
                  </a:lnTo>
                  <a:close/>
                </a:path>
                <a:path w="1916429" h="2190750">
                  <a:moveTo>
                    <a:pt x="19050" y="564451"/>
                  </a:moveTo>
                  <a:lnTo>
                    <a:pt x="14300" y="564451"/>
                  </a:lnTo>
                  <a:lnTo>
                    <a:pt x="19050" y="561697"/>
                  </a:lnTo>
                  <a:lnTo>
                    <a:pt x="19050" y="564451"/>
                  </a:lnTo>
                  <a:close/>
                </a:path>
                <a:path w="1916429" h="2190750">
                  <a:moveTo>
                    <a:pt x="1892300" y="605853"/>
                  </a:moveTo>
                  <a:close/>
                </a:path>
                <a:path w="1916429" h="2190750">
                  <a:moveTo>
                    <a:pt x="1911351" y="657809"/>
                  </a:moveTo>
                  <a:close/>
                </a:path>
                <a:path w="1916429" h="2190750">
                  <a:moveTo>
                    <a:pt x="1892935" y="709993"/>
                  </a:moveTo>
                  <a:close/>
                </a:path>
                <a:path w="1916429" h="2190750">
                  <a:moveTo>
                    <a:pt x="1911986" y="813384"/>
                  </a:moveTo>
                  <a:close/>
                </a:path>
                <a:path w="1916429" h="2190750">
                  <a:moveTo>
                    <a:pt x="1893570" y="865568"/>
                  </a:moveTo>
                  <a:close/>
                </a:path>
                <a:path w="1916429" h="2190750">
                  <a:moveTo>
                    <a:pt x="1912621" y="917524"/>
                  </a:moveTo>
                  <a:close/>
                </a:path>
                <a:path w="1916429" h="2190750">
                  <a:moveTo>
                    <a:pt x="1894204" y="969708"/>
                  </a:moveTo>
                  <a:close/>
                </a:path>
                <a:path w="1916429" h="2190750">
                  <a:moveTo>
                    <a:pt x="1913256" y="1073099"/>
                  </a:moveTo>
                  <a:close/>
                </a:path>
                <a:path w="1916429" h="2190750">
                  <a:moveTo>
                    <a:pt x="1894840" y="1125283"/>
                  </a:moveTo>
                  <a:close/>
                </a:path>
                <a:path w="1916429" h="2190750">
                  <a:moveTo>
                    <a:pt x="1913891" y="1229309"/>
                  </a:moveTo>
                  <a:close/>
                </a:path>
                <a:path w="1916429" h="2190750">
                  <a:moveTo>
                    <a:pt x="1895475" y="1281493"/>
                  </a:moveTo>
                  <a:close/>
                </a:path>
                <a:path w="1916429" h="2190750">
                  <a:moveTo>
                    <a:pt x="1914526" y="1332814"/>
                  </a:moveTo>
                  <a:close/>
                </a:path>
                <a:path w="1916429" h="2190750">
                  <a:moveTo>
                    <a:pt x="1896110" y="1384998"/>
                  </a:moveTo>
                  <a:close/>
                </a:path>
                <a:path w="1916429" h="2190750">
                  <a:moveTo>
                    <a:pt x="1915161" y="1489024"/>
                  </a:moveTo>
                  <a:close/>
                </a:path>
                <a:path w="1916429" h="2190750">
                  <a:moveTo>
                    <a:pt x="1896745" y="1541208"/>
                  </a:moveTo>
                  <a:close/>
                </a:path>
                <a:path w="1916429" h="2190750">
                  <a:moveTo>
                    <a:pt x="1915796" y="1592529"/>
                  </a:moveTo>
                  <a:close/>
                </a:path>
                <a:path w="1916429" h="2190750">
                  <a:moveTo>
                    <a:pt x="19050" y="1642059"/>
                  </a:moveTo>
                  <a:lnTo>
                    <a:pt x="14236" y="1633778"/>
                  </a:lnTo>
                  <a:lnTo>
                    <a:pt x="19050" y="1636521"/>
                  </a:lnTo>
                  <a:lnTo>
                    <a:pt x="19050" y="1642059"/>
                  </a:lnTo>
                  <a:close/>
                </a:path>
                <a:path w="1916429" h="2190750">
                  <a:moveTo>
                    <a:pt x="19050" y="1636521"/>
                  </a:moveTo>
                  <a:lnTo>
                    <a:pt x="14236" y="1633778"/>
                  </a:lnTo>
                  <a:lnTo>
                    <a:pt x="19050" y="1633778"/>
                  </a:lnTo>
                  <a:lnTo>
                    <a:pt x="19050" y="1636521"/>
                  </a:lnTo>
                  <a:close/>
                </a:path>
                <a:path w="1916429" h="2190750">
                  <a:moveTo>
                    <a:pt x="1897379" y="1644713"/>
                  </a:moveTo>
                  <a:lnTo>
                    <a:pt x="1897311" y="1639081"/>
                  </a:lnTo>
                  <a:lnTo>
                    <a:pt x="1902231" y="1636306"/>
                  </a:lnTo>
                  <a:lnTo>
                    <a:pt x="1897379" y="1644713"/>
                  </a:lnTo>
                  <a:close/>
                </a:path>
                <a:path w="1916429" h="2190750">
                  <a:moveTo>
                    <a:pt x="1916408" y="1644713"/>
                  </a:moveTo>
                  <a:lnTo>
                    <a:pt x="1897379" y="1644713"/>
                  </a:lnTo>
                  <a:lnTo>
                    <a:pt x="1902231" y="1636306"/>
                  </a:lnTo>
                  <a:lnTo>
                    <a:pt x="1916330" y="1636306"/>
                  </a:lnTo>
                  <a:lnTo>
                    <a:pt x="1916408" y="1644713"/>
                  </a:lnTo>
                  <a:close/>
                </a:path>
                <a:path w="1916429" h="2190750">
                  <a:moveTo>
                    <a:pt x="28768" y="1642059"/>
                  </a:moveTo>
                  <a:lnTo>
                    <a:pt x="19050" y="1642059"/>
                  </a:lnTo>
                  <a:lnTo>
                    <a:pt x="19050" y="1636521"/>
                  </a:lnTo>
                  <a:lnTo>
                    <a:pt x="28768" y="1642059"/>
                  </a:lnTo>
                  <a:close/>
                </a:path>
                <a:path w="1916429" h="2190750">
                  <a:moveTo>
                    <a:pt x="989730" y="2172893"/>
                  </a:moveTo>
                  <a:lnTo>
                    <a:pt x="960364" y="2172881"/>
                  </a:lnTo>
                  <a:lnTo>
                    <a:pt x="955706" y="2170227"/>
                  </a:lnTo>
                  <a:lnTo>
                    <a:pt x="1897311" y="1639081"/>
                  </a:lnTo>
                  <a:lnTo>
                    <a:pt x="1897379" y="1644713"/>
                  </a:lnTo>
                  <a:lnTo>
                    <a:pt x="1916408" y="1644713"/>
                  </a:lnTo>
                  <a:lnTo>
                    <a:pt x="1911591" y="1652892"/>
                  </a:lnTo>
                  <a:lnTo>
                    <a:pt x="989730" y="2172893"/>
                  </a:lnTo>
                  <a:close/>
                </a:path>
                <a:path w="1916429" h="2190750">
                  <a:moveTo>
                    <a:pt x="960386" y="2172893"/>
                  </a:moveTo>
                  <a:lnTo>
                    <a:pt x="951001" y="2172881"/>
                  </a:lnTo>
                  <a:lnTo>
                    <a:pt x="955706" y="2170227"/>
                  </a:lnTo>
                  <a:lnTo>
                    <a:pt x="960386" y="2172893"/>
                  </a:lnTo>
                  <a:close/>
                </a:path>
              </a:pathLst>
            </a:custGeom>
            <a:solidFill>
              <a:srgbClr val="C75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5446C9-1820-AC66-C97D-556281870118}"/>
              </a:ext>
            </a:extLst>
          </p:cNvPr>
          <p:cNvSpPr txBox="1"/>
          <p:nvPr/>
        </p:nvSpPr>
        <p:spPr>
          <a:xfrm>
            <a:off x="1400048" y="3212748"/>
            <a:ext cx="62758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IFET College of Engineering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 		         Engineering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0C92A1-B5C2-006D-56D5-BF104FEE749E}"/>
              </a:ext>
            </a:extLst>
          </p:cNvPr>
          <p:cNvSpPr txBox="1"/>
          <p:nvPr/>
        </p:nvSpPr>
        <p:spPr>
          <a:xfrm>
            <a:off x="381000" y="381000"/>
            <a:ext cx="1150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E210BC-936D-C866-DB69-31AF9870E76B}"/>
              </a:ext>
            </a:extLst>
          </p:cNvPr>
          <p:cNvSpPr/>
          <p:nvPr/>
        </p:nvSpPr>
        <p:spPr>
          <a:xfrm>
            <a:off x="609600" y="1219200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D173C3-15A6-FCF9-8BDF-00F0D6EDA280}"/>
              </a:ext>
            </a:extLst>
          </p:cNvPr>
          <p:cNvSpPr/>
          <p:nvPr/>
        </p:nvSpPr>
        <p:spPr>
          <a:xfrm>
            <a:off x="609600" y="2971800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order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B56D67-EA46-72B1-572C-C2990EF3EDEE}"/>
              </a:ext>
            </a:extLst>
          </p:cNvPr>
          <p:cNvSpPr/>
          <p:nvPr/>
        </p:nvSpPr>
        <p:spPr>
          <a:xfrm>
            <a:off x="594167" y="4114800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Query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0A63CE-C07E-5A2A-1DD8-B67A7F120B87}"/>
              </a:ext>
            </a:extLst>
          </p:cNvPr>
          <p:cNvSpPr/>
          <p:nvPr/>
        </p:nvSpPr>
        <p:spPr>
          <a:xfrm>
            <a:off x="609600" y="5477812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the Order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56142F-61F1-7FAA-A329-DA08A46D8556}"/>
              </a:ext>
            </a:extLst>
          </p:cNvPr>
          <p:cNvSpPr/>
          <p:nvPr/>
        </p:nvSpPr>
        <p:spPr>
          <a:xfrm>
            <a:off x="5438172" y="6036290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details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BB364-DBB9-4903-0217-053B7053B107}"/>
              </a:ext>
            </a:extLst>
          </p:cNvPr>
          <p:cNvSpPr/>
          <p:nvPr/>
        </p:nvSpPr>
        <p:spPr>
          <a:xfrm>
            <a:off x="10114344" y="5193174"/>
            <a:ext cx="1524000" cy="7542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related query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097A9A-0797-2CEB-9DF1-6A18C869814C}"/>
              </a:ext>
            </a:extLst>
          </p:cNvPr>
          <p:cNvSpPr/>
          <p:nvPr/>
        </p:nvSpPr>
        <p:spPr>
          <a:xfrm>
            <a:off x="10210800" y="3024851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Studies the order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50F3B-649C-E654-268E-EA1D9ED5A47D}"/>
              </a:ext>
            </a:extLst>
          </p:cNvPr>
          <p:cNvSpPr/>
          <p:nvPr/>
        </p:nvSpPr>
        <p:spPr>
          <a:xfrm>
            <a:off x="10210800" y="982884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5379-9FDB-ACED-3335-A85101C0C05F}"/>
              </a:ext>
            </a:extLst>
          </p:cNvPr>
          <p:cNvSpPr/>
          <p:nvPr/>
        </p:nvSpPr>
        <p:spPr>
          <a:xfrm>
            <a:off x="7391400" y="2013466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C3F43B-99C5-D144-365D-EFF728683422}"/>
              </a:ext>
            </a:extLst>
          </p:cNvPr>
          <p:cNvSpPr/>
          <p:nvPr/>
        </p:nvSpPr>
        <p:spPr>
          <a:xfrm>
            <a:off x="5448300" y="2013466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951C2E-3B13-E8BE-0C3E-900FC0F2B828}"/>
              </a:ext>
            </a:extLst>
          </p:cNvPr>
          <p:cNvSpPr/>
          <p:nvPr/>
        </p:nvSpPr>
        <p:spPr>
          <a:xfrm>
            <a:off x="3078142" y="2013466"/>
            <a:ext cx="13716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4BEA28-9E3B-3125-BAF5-03304B9E9124}"/>
              </a:ext>
            </a:extLst>
          </p:cNvPr>
          <p:cNvSpPr/>
          <p:nvPr/>
        </p:nvSpPr>
        <p:spPr>
          <a:xfrm>
            <a:off x="5171472" y="3172210"/>
            <a:ext cx="1905000" cy="861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Allotted agent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8681D8-14B1-1D25-2409-46218D41CE67}"/>
              </a:ext>
            </a:extLst>
          </p:cNvPr>
          <p:cNvSpPr/>
          <p:nvPr/>
        </p:nvSpPr>
        <p:spPr>
          <a:xfrm>
            <a:off x="5185458" y="4616463"/>
            <a:ext cx="1905000" cy="8613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classifier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D7465B-5AFB-80B6-DD13-D5F79AC0573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295400" y="1828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929C38-B1C3-8187-A098-579BD739706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279967" y="3581400"/>
            <a:ext cx="1543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716D4-0E1D-467C-1C59-DD91F12AD5D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279967" y="4724400"/>
            <a:ext cx="15433" cy="75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DEA687-EAEF-6991-26DC-8DE3F791B436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6123972" y="2623066"/>
            <a:ext cx="10128" cy="54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DC0BA8-60F5-CF72-F71E-816893345B05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6123972" y="4033559"/>
            <a:ext cx="13986" cy="58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D14F8-6151-1216-95C6-4942605F45DB}"/>
              </a:ext>
            </a:extLst>
          </p:cNvPr>
          <p:cNvCxnSpPr>
            <a:stCxn id="23" idx="4"/>
            <a:endCxn id="15" idx="0"/>
          </p:cNvCxnSpPr>
          <p:nvPr/>
        </p:nvCxnSpPr>
        <p:spPr>
          <a:xfrm flipH="1">
            <a:off x="6123972" y="5477812"/>
            <a:ext cx="13986" cy="5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B3698C-1CD6-BD4D-042F-FE44EEB0B708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10896600" y="1592484"/>
            <a:ext cx="0" cy="143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D8B64D-F5C8-0420-98E4-8076EF7C5F6E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10876344" y="3634451"/>
            <a:ext cx="20256" cy="15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B7C7E50-6FC5-D9FE-581C-EA50CC214CFA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1981200" y="2318266"/>
            <a:ext cx="1096942" cy="9583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1E5B30-57C7-34F4-187E-6D849C748FFA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8763000" y="2318266"/>
            <a:ext cx="1447800" cy="10113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ABECEA7-BB83-C594-C0DB-15DAB7CA99A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809772" y="5570316"/>
            <a:ext cx="3304572" cy="7707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60696BA-C918-3F93-ED70-BE2D7FD38DD6}"/>
              </a:ext>
            </a:extLst>
          </p:cNvPr>
          <p:cNvCxnSpPr>
            <a:stCxn id="13" idx="3"/>
          </p:cNvCxnSpPr>
          <p:nvPr/>
        </p:nvCxnSpPr>
        <p:spPr>
          <a:xfrm>
            <a:off x="1965767" y="4419600"/>
            <a:ext cx="3472405" cy="18288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4571B2-4662-F09D-2ED6-9DDCDF672103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3763942" y="2623066"/>
            <a:ext cx="1686511" cy="67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A00FD4F-EB5C-FBFE-65AE-35B8D94728C3}"/>
              </a:ext>
            </a:extLst>
          </p:cNvPr>
          <p:cNvCxnSpPr>
            <a:stCxn id="19" idx="2"/>
            <a:endCxn id="22" idx="7"/>
          </p:cNvCxnSpPr>
          <p:nvPr/>
        </p:nvCxnSpPr>
        <p:spPr>
          <a:xfrm flipH="1">
            <a:off x="6797491" y="2623066"/>
            <a:ext cx="1279709" cy="67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2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9" y="6545843"/>
            <a:ext cx="268287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70" dirty="0">
                <a:latin typeface="Segoe UI"/>
                <a:cs typeface="Segoe UI"/>
              </a:rPr>
              <a:t>DATA</a:t>
            </a:r>
            <a:r>
              <a:rPr sz="1200" b="1" spc="-15" dirty="0">
                <a:latin typeface="Segoe UI"/>
                <a:cs typeface="Segoe UI"/>
              </a:rPr>
              <a:t> </a:t>
            </a:r>
            <a:r>
              <a:rPr sz="1200" b="1" spc="-85" dirty="0">
                <a:latin typeface="Segoe UI"/>
                <a:cs typeface="Segoe UI"/>
              </a:rPr>
              <a:t>FLOW</a:t>
            </a:r>
            <a:r>
              <a:rPr sz="1200" b="1" dirty="0">
                <a:latin typeface="Segoe UI"/>
                <a:cs typeface="Segoe UI"/>
              </a:rPr>
              <a:t> </a:t>
            </a:r>
            <a:r>
              <a:rPr sz="1200" b="1" spc="-85" dirty="0">
                <a:latin typeface="Segoe UI"/>
                <a:cs typeface="Segoe UI"/>
              </a:rPr>
              <a:t>DIAGRAM</a:t>
            </a:r>
            <a:r>
              <a:rPr sz="1200" b="1" spc="5" dirty="0">
                <a:latin typeface="Segoe UI"/>
                <a:cs typeface="Segoe UI"/>
              </a:rPr>
              <a:t> </a:t>
            </a:r>
            <a:r>
              <a:rPr sz="1200" b="1" dirty="0">
                <a:latin typeface="Segoe UI"/>
                <a:cs typeface="Segoe UI"/>
              </a:rPr>
              <a:t>&amp;</a:t>
            </a:r>
            <a:r>
              <a:rPr sz="1200" b="1" spc="50" dirty="0">
                <a:latin typeface="Segoe UI"/>
                <a:cs typeface="Segoe UI"/>
              </a:rPr>
              <a:t> </a:t>
            </a:r>
            <a:r>
              <a:rPr sz="1200" b="1" spc="-60" dirty="0">
                <a:latin typeface="Segoe UI"/>
                <a:cs typeface="Segoe UI"/>
              </a:rPr>
              <a:t>USER</a:t>
            </a:r>
            <a:r>
              <a:rPr sz="1200" b="1" spc="10" dirty="0">
                <a:latin typeface="Segoe UI"/>
                <a:cs typeface="Segoe UI"/>
              </a:rPr>
              <a:t> </a:t>
            </a:r>
            <a:r>
              <a:rPr sz="1200" b="1" spc="-60" dirty="0">
                <a:latin typeface="Segoe UI"/>
                <a:cs typeface="Segoe UI"/>
              </a:rPr>
              <a:t>STORIES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9979" y="154927"/>
            <a:ext cx="522605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dirty="0">
                <a:latin typeface="Times New Roman"/>
                <a:cs typeface="Times New Roman"/>
              </a:rPr>
              <a:t>User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Stories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below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template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stories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product.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AA7C61-BE2F-B5E4-334A-6435EE055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17819"/>
              </p:ext>
            </p:extLst>
          </p:nvPr>
        </p:nvGraphicFramePr>
        <p:xfrm>
          <a:off x="609600" y="866126"/>
          <a:ext cx="11125199" cy="5560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190">
                  <a:extLst>
                    <a:ext uri="{9D8B030D-6E8A-4147-A177-3AD203B41FA5}">
                      <a16:colId xmlns:a16="http://schemas.microsoft.com/office/drawing/2014/main" val="2119078635"/>
                    </a:ext>
                  </a:extLst>
                </a:gridCol>
                <a:gridCol w="1419618">
                  <a:extLst>
                    <a:ext uri="{9D8B030D-6E8A-4147-A177-3AD203B41FA5}">
                      <a16:colId xmlns:a16="http://schemas.microsoft.com/office/drawing/2014/main" val="380955135"/>
                    </a:ext>
                  </a:extLst>
                </a:gridCol>
                <a:gridCol w="1004476">
                  <a:extLst>
                    <a:ext uri="{9D8B030D-6E8A-4147-A177-3AD203B41FA5}">
                      <a16:colId xmlns:a16="http://schemas.microsoft.com/office/drawing/2014/main" val="2723365660"/>
                    </a:ext>
                  </a:extLst>
                </a:gridCol>
                <a:gridCol w="3321138">
                  <a:extLst>
                    <a:ext uri="{9D8B030D-6E8A-4147-A177-3AD203B41FA5}">
                      <a16:colId xmlns:a16="http://schemas.microsoft.com/office/drawing/2014/main" val="248852980"/>
                    </a:ext>
                  </a:extLst>
                </a:gridCol>
                <a:gridCol w="1992069">
                  <a:extLst>
                    <a:ext uri="{9D8B030D-6E8A-4147-A177-3AD203B41FA5}">
                      <a16:colId xmlns:a16="http://schemas.microsoft.com/office/drawing/2014/main" val="491767549"/>
                    </a:ext>
                  </a:extLst>
                </a:gridCol>
                <a:gridCol w="1054354">
                  <a:extLst>
                    <a:ext uri="{9D8B030D-6E8A-4147-A177-3AD203B41FA5}">
                      <a16:colId xmlns:a16="http://schemas.microsoft.com/office/drawing/2014/main" val="2578712072"/>
                    </a:ext>
                  </a:extLst>
                </a:gridCol>
                <a:gridCol w="1054354">
                  <a:extLst>
                    <a:ext uri="{9D8B030D-6E8A-4147-A177-3AD203B41FA5}">
                      <a16:colId xmlns:a16="http://schemas.microsoft.com/office/drawing/2014/main" val="2008282920"/>
                    </a:ext>
                  </a:extLst>
                </a:gridCol>
              </a:tblGrid>
              <a:tr h="567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Type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 (Epic)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Number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/ Task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criteria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967656"/>
                  </a:ext>
                </a:extLst>
              </a:tr>
              <a:tr h="62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(Mobile user)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customer can register for the application by entering the login credentials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access my account / dashboard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454064"/>
                  </a:ext>
                </a:extLst>
              </a:tr>
              <a:tr h="62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customer, I can login to the application by entering correct email and password.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access my account/dashboard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639702"/>
                  </a:ext>
                </a:extLst>
              </a:tr>
              <a:tr h="857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customer, I can see all the orders raised by me.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register &amp; access the dashboard with Facebook Login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9094150"/>
                  </a:ext>
                </a:extLst>
              </a:tr>
              <a:tr h="62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Creation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customer, I can place my order with the detailed description of my query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ask my query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16226"/>
                  </a:ext>
                </a:extLst>
              </a:tr>
              <a:tr h="943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column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customer, I can have conversations with the assigned agent and get my queries clarified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get all the info needed in my dashboard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511901"/>
                  </a:ext>
                </a:extLst>
              </a:tr>
              <a:tr h="456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Forget Password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queries are clarified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1173"/>
                  </a:ext>
                </a:extLst>
              </a:tr>
              <a:tr h="759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details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get access to my account again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1544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6545843"/>
            <a:ext cx="268287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70" dirty="0">
                <a:latin typeface="Segoe UI"/>
                <a:cs typeface="Segoe UI"/>
              </a:rPr>
              <a:t>DATA</a:t>
            </a:r>
            <a:r>
              <a:rPr sz="1200" b="1" spc="-15" dirty="0">
                <a:latin typeface="Segoe UI"/>
                <a:cs typeface="Segoe UI"/>
              </a:rPr>
              <a:t> </a:t>
            </a:r>
            <a:r>
              <a:rPr sz="1200" b="1" spc="-85" dirty="0">
                <a:latin typeface="Segoe UI"/>
                <a:cs typeface="Segoe UI"/>
              </a:rPr>
              <a:t>FLOW</a:t>
            </a:r>
            <a:r>
              <a:rPr sz="1200" b="1" dirty="0">
                <a:latin typeface="Segoe UI"/>
                <a:cs typeface="Segoe UI"/>
              </a:rPr>
              <a:t> </a:t>
            </a:r>
            <a:r>
              <a:rPr sz="1200" b="1" spc="-85" dirty="0">
                <a:latin typeface="Segoe UI"/>
                <a:cs typeface="Segoe UI"/>
              </a:rPr>
              <a:t>DIAGRAM</a:t>
            </a:r>
            <a:r>
              <a:rPr sz="1200" b="1" spc="5" dirty="0">
                <a:latin typeface="Segoe UI"/>
                <a:cs typeface="Segoe UI"/>
              </a:rPr>
              <a:t> </a:t>
            </a:r>
            <a:r>
              <a:rPr sz="1200" b="1" dirty="0">
                <a:latin typeface="Segoe UI"/>
                <a:cs typeface="Segoe UI"/>
              </a:rPr>
              <a:t>&amp;</a:t>
            </a:r>
            <a:r>
              <a:rPr sz="1200" b="1" spc="50" dirty="0">
                <a:latin typeface="Segoe UI"/>
                <a:cs typeface="Segoe UI"/>
              </a:rPr>
              <a:t> </a:t>
            </a:r>
            <a:r>
              <a:rPr sz="1200" b="1" spc="-60" dirty="0">
                <a:latin typeface="Segoe UI"/>
                <a:cs typeface="Segoe UI"/>
              </a:rPr>
              <a:t>USER</a:t>
            </a:r>
            <a:r>
              <a:rPr sz="1200" b="1" spc="10" dirty="0">
                <a:latin typeface="Segoe UI"/>
                <a:cs typeface="Segoe UI"/>
              </a:rPr>
              <a:t> </a:t>
            </a:r>
            <a:r>
              <a:rPr sz="1200" b="1" spc="-60" dirty="0">
                <a:latin typeface="Segoe UI"/>
                <a:cs typeface="Segoe UI"/>
              </a:rPr>
              <a:t>STORIES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57CC0-2205-DDA5-DE4B-B8ACBBDAD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46571"/>
              </p:ext>
            </p:extLst>
          </p:nvPr>
        </p:nvGraphicFramePr>
        <p:xfrm>
          <a:off x="533400" y="228600"/>
          <a:ext cx="11353799" cy="617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476">
                  <a:extLst>
                    <a:ext uri="{9D8B030D-6E8A-4147-A177-3AD203B41FA5}">
                      <a16:colId xmlns:a16="http://schemas.microsoft.com/office/drawing/2014/main" val="2864937437"/>
                    </a:ext>
                  </a:extLst>
                </a:gridCol>
                <a:gridCol w="1448787">
                  <a:extLst>
                    <a:ext uri="{9D8B030D-6E8A-4147-A177-3AD203B41FA5}">
                      <a16:colId xmlns:a16="http://schemas.microsoft.com/office/drawing/2014/main" val="1044724596"/>
                    </a:ext>
                  </a:extLst>
                </a:gridCol>
                <a:gridCol w="1025116">
                  <a:extLst>
                    <a:ext uri="{9D8B030D-6E8A-4147-A177-3AD203B41FA5}">
                      <a16:colId xmlns:a16="http://schemas.microsoft.com/office/drawing/2014/main" val="2161661309"/>
                    </a:ext>
                  </a:extLst>
                </a:gridCol>
                <a:gridCol w="3389380">
                  <a:extLst>
                    <a:ext uri="{9D8B030D-6E8A-4147-A177-3AD203B41FA5}">
                      <a16:colId xmlns:a16="http://schemas.microsoft.com/office/drawing/2014/main" val="803576637"/>
                    </a:ext>
                  </a:extLst>
                </a:gridCol>
                <a:gridCol w="2033002">
                  <a:extLst>
                    <a:ext uri="{9D8B030D-6E8A-4147-A177-3AD203B41FA5}">
                      <a16:colId xmlns:a16="http://schemas.microsoft.com/office/drawing/2014/main" val="648673704"/>
                    </a:ext>
                  </a:extLst>
                </a:gridCol>
                <a:gridCol w="1076019">
                  <a:extLst>
                    <a:ext uri="{9D8B030D-6E8A-4147-A177-3AD203B41FA5}">
                      <a16:colId xmlns:a16="http://schemas.microsoft.com/office/drawing/2014/main" val="172294919"/>
                    </a:ext>
                  </a:extLst>
                </a:gridCol>
                <a:gridCol w="1076019">
                  <a:extLst>
                    <a:ext uri="{9D8B030D-6E8A-4147-A177-3AD203B41FA5}">
                      <a16:colId xmlns:a16="http://schemas.microsoft.com/office/drawing/2014/main" val="3276445096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Type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 (Epic)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Number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/ Task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criteria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17764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agent I can login to the application by entering Correct email and password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access my account / dashboard.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6716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agent, I can see the order details assigned to me by admin.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see the tickets to which I could answer.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71718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creation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agent, I get to have conversations with the customer and clear his/er doubts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clarify the issues.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71165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Forget password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agent I can reset my password by this option in case I forgot my old password.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get access to my account again.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88698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USN-5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agent I can login to the application by entering Correct email and password.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 access my account / dashboard.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Sprint-3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579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147" y="2813430"/>
            <a:ext cx="3559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35" dirty="0"/>
              <a:t> </a:t>
            </a:r>
            <a:r>
              <a:rPr sz="6000" spc="-25" dirty="0"/>
              <a:t>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482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Segoe UI</vt:lpstr>
      <vt:lpstr>Times New Roman</vt:lpstr>
      <vt:lpstr>Office Theme</vt:lpstr>
      <vt:lpstr>CUSTOMER CARE REGISTRY</vt:lpstr>
      <vt:lpstr>TEAM MEMBERS</vt:lpstr>
      <vt:lpstr>TEAM DETAILS: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REGISTRY</dc:title>
  <dc:creator>PRASANNAKUMAR</dc:creator>
  <dc:description/>
  <cp:lastModifiedBy>Prasanna kumar</cp:lastModifiedBy>
  <cp:revision>2</cp:revision>
  <dcterms:created xsi:type="dcterms:W3CDTF">2022-11-12T07:39:04Z</dcterms:created>
  <dcterms:modified xsi:type="dcterms:W3CDTF">2022-11-12T09:04:58Z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WPS Writer</vt:lpwstr>
  </property>
  <property fmtid="{D5CDD505-2E9C-101B-9397-08002B2CF9AE}" pid="4" name="LastSaved">
    <vt:filetime>2022-11-12T00:00:00Z</vt:filetime>
  </property>
  <property fmtid="{D5CDD505-2E9C-101B-9397-08002B2CF9AE}" pid="5" name="SourceModified">
    <vt:lpwstr>D:20221016185747+13'27'</vt:lpwstr>
  </property>
</Properties>
</file>