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10" autoAdjust="0"/>
  </p:normalViewPr>
  <p:slideViewPr>
    <p:cSldViewPr snapToGrid="0" snapToObjects="1">
      <p:cViewPr>
        <p:scale>
          <a:sx n="108" d="100"/>
          <a:sy n="108" d="100"/>
        </p:scale>
        <p:origin x="-390" y="-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B1F47-E0ED-4573-BA70-5D2D338A9199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1A64D-63ED-49DB-904F-520829A5C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0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756476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73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229" y="9048"/>
            <a:ext cx="1092994" cy="765810"/>
          </a:xfrm>
          <a:custGeom>
            <a:avLst/>
            <a:gdLst/>
            <a:ahLst/>
            <a:cxnLst/>
            <a:rect l="l" t="t" r="r" b="b"/>
            <a:pathLst>
              <a:path w="1457325" h="1021080">
                <a:moveTo>
                  <a:pt x="1237614" y="0"/>
                </a:moveTo>
                <a:lnTo>
                  <a:pt x="219710" y="0"/>
                </a:lnTo>
                <a:lnTo>
                  <a:pt x="0" y="386714"/>
                </a:lnTo>
                <a:lnTo>
                  <a:pt x="360680" y="1021079"/>
                </a:lnTo>
                <a:lnTo>
                  <a:pt x="1096645" y="1021079"/>
                </a:lnTo>
                <a:lnTo>
                  <a:pt x="1457325" y="386714"/>
                </a:lnTo>
                <a:lnTo>
                  <a:pt x="1237614" y="0"/>
                </a:lnTo>
                <a:close/>
              </a:path>
            </a:pathLst>
          </a:custGeom>
          <a:solidFill>
            <a:srgbClr val="DC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3957" y="335756"/>
            <a:ext cx="1090613" cy="950595"/>
          </a:xfrm>
          <a:custGeom>
            <a:avLst/>
            <a:gdLst/>
            <a:ahLst/>
            <a:cxnLst/>
            <a:rect l="l" t="t" r="r" b="b"/>
            <a:pathLst>
              <a:path w="1454150" h="1267460">
                <a:moveTo>
                  <a:pt x="1094740" y="0"/>
                </a:moveTo>
                <a:lnTo>
                  <a:pt x="359409" y="0"/>
                </a:lnTo>
                <a:lnTo>
                  <a:pt x="0" y="633729"/>
                </a:lnTo>
                <a:lnTo>
                  <a:pt x="359409" y="1267460"/>
                </a:lnTo>
                <a:lnTo>
                  <a:pt x="1094740" y="1267460"/>
                </a:lnTo>
                <a:lnTo>
                  <a:pt x="1454150" y="633729"/>
                </a:lnTo>
                <a:lnTo>
                  <a:pt x="1094740" y="0"/>
                </a:lnTo>
                <a:close/>
              </a:path>
            </a:pathLst>
          </a:custGeom>
          <a:solidFill>
            <a:srgbClr val="F8B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8610" y="852488"/>
            <a:ext cx="1092518" cy="951071"/>
          </a:xfrm>
          <a:custGeom>
            <a:avLst/>
            <a:gdLst/>
            <a:ahLst/>
            <a:cxnLst/>
            <a:rect l="l" t="t" r="r" b="b"/>
            <a:pathLst>
              <a:path w="1456689" h="1268095">
                <a:moveTo>
                  <a:pt x="1096645" y="0"/>
                </a:moveTo>
                <a:lnTo>
                  <a:pt x="360045" y="0"/>
                </a:lnTo>
                <a:lnTo>
                  <a:pt x="0" y="633729"/>
                </a:lnTo>
                <a:lnTo>
                  <a:pt x="360045" y="1268095"/>
                </a:lnTo>
                <a:lnTo>
                  <a:pt x="1096645" y="1268095"/>
                </a:lnTo>
                <a:lnTo>
                  <a:pt x="1456689" y="633729"/>
                </a:lnTo>
                <a:lnTo>
                  <a:pt x="1096645" y="0"/>
                </a:lnTo>
                <a:close/>
              </a:path>
            </a:pathLst>
          </a:custGeom>
          <a:solidFill>
            <a:srgbClr val="DCD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6338" y="1360170"/>
            <a:ext cx="1090613" cy="948214"/>
          </a:xfrm>
          <a:custGeom>
            <a:avLst/>
            <a:gdLst/>
            <a:ahLst/>
            <a:cxnLst/>
            <a:rect l="l" t="t" r="r" b="b"/>
            <a:pathLst>
              <a:path w="1454150" h="1264285">
                <a:moveTo>
                  <a:pt x="1094740" y="0"/>
                </a:moveTo>
                <a:lnTo>
                  <a:pt x="359409" y="0"/>
                </a:lnTo>
                <a:lnTo>
                  <a:pt x="0" y="632460"/>
                </a:lnTo>
                <a:lnTo>
                  <a:pt x="359409" y="1264285"/>
                </a:lnTo>
                <a:lnTo>
                  <a:pt x="1094740" y="1264285"/>
                </a:lnTo>
                <a:lnTo>
                  <a:pt x="1454150" y="632460"/>
                </a:lnTo>
                <a:lnTo>
                  <a:pt x="109474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06" y="335756"/>
            <a:ext cx="509588" cy="950595"/>
          </a:xfrm>
          <a:custGeom>
            <a:avLst/>
            <a:gdLst/>
            <a:ahLst/>
            <a:cxnLst/>
            <a:rect l="l" t="t" r="r" b="b"/>
            <a:pathLst>
              <a:path w="679450" h="1267460">
                <a:moveTo>
                  <a:pt x="0" y="0"/>
                </a:moveTo>
                <a:lnTo>
                  <a:pt x="318768" y="0"/>
                </a:lnTo>
                <a:lnTo>
                  <a:pt x="679448" y="633729"/>
                </a:lnTo>
                <a:lnTo>
                  <a:pt x="318768" y="1267460"/>
                </a:lnTo>
                <a:lnTo>
                  <a:pt x="0" y="126746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0D2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" y="1362075"/>
            <a:ext cx="518636" cy="948214"/>
          </a:xfrm>
          <a:custGeom>
            <a:avLst/>
            <a:gdLst/>
            <a:ahLst/>
            <a:cxnLst/>
            <a:rect l="l" t="t" r="r" b="b"/>
            <a:pathLst>
              <a:path w="691515" h="1264285">
                <a:moveTo>
                  <a:pt x="3175" y="8889"/>
                </a:moveTo>
                <a:lnTo>
                  <a:pt x="332104" y="0"/>
                </a:lnTo>
                <a:lnTo>
                  <a:pt x="691514" y="631825"/>
                </a:lnTo>
                <a:lnTo>
                  <a:pt x="332104" y="1264285"/>
                </a:lnTo>
                <a:lnTo>
                  <a:pt x="0" y="1264285"/>
                </a:lnTo>
              </a:path>
            </a:pathLst>
          </a:custGeom>
          <a:ln w="18287">
            <a:solidFill>
              <a:srgbClr val="D3D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382" y="1363503"/>
            <a:ext cx="0" cy="416243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1" y="554990"/>
                </a:lnTo>
              </a:path>
            </a:pathLst>
          </a:custGeom>
          <a:ln w="21336">
            <a:solidFill>
              <a:srgbClr val="D3D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4657" y="3435668"/>
            <a:ext cx="1090136" cy="951071"/>
          </a:xfrm>
          <a:custGeom>
            <a:avLst/>
            <a:gdLst/>
            <a:ahLst/>
            <a:cxnLst/>
            <a:rect l="l" t="t" r="r" b="b"/>
            <a:pathLst>
              <a:path w="1453514" h="1268095">
                <a:moveTo>
                  <a:pt x="1094104" y="0"/>
                </a:moveTo>
                <a:lnTo>
                  <a:pt x="359410" y="0"/>
                </a:lnTo>
                <a:lnTo>
                  <a:pt x="0" y="633730"/>
                </a:lnTo>
                <a:lnTo>
                  <a:pt x="359410" y="1268095"/>
                </a:lnTo>
                <a:lnTo>
                  <a:pt x="1094104" y="1268095"/>
                </a:lnTo>
                <a:lnTo>
                  <a:pt x="1453514" y="633730"/>
                </a:lnTo>
                <a:lnTo>
                  <a:pt x="1094104" y="0"/>
                </a:lnTo>
                <a:close/>
              </a:path>
            </a:pathLst>
          </a:custGeom>
          <a:solidFill>
            <a:srgbClr val="F8B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7038" y="4464367"/>
            <a:ext cx="1092994" cy="679133"/>
          </a:xfrm>
          <a:custGeom>
            <a:avLst/>
            <a:gdLst/>
            <a:ahLst/>
            <a:cxnLst/>
            <a:rect l="l" t="t" r="r" b="b"/>
            <a:pathLst>
              <a:path w="1457325" h="905509">
                <a:moveTo>
                  <a:pt x="1096645" y="0"/>
                </a:moveTo>
                <a:lnTo>
                  <a:pt x="360679" y="0"/>
                </a:lnTo>
                <a:lnTo>
                  <a:pt x="0" y="633730"/>
                </a:lnTo>
                <a:lnTo>
                  <a:pt x="154939" y="905509"/>
                </a:lnTo>
                <a:lnTo>
                  <a:pt x="1302385" y="905509"/>
                </a:lnTo>
                <a:lnTo>
                  <a:pt x="1457325" y="633730"/>
                </a:lnTo>
                <a:lnTo>
                  <a:pt x="1096645" y="0"/>
                </a:lnTo>
                <a:close/>
              </a:path>
            </a:pathLst>
          </a:custGeom>
          <a:solidFill>
            <a:srgbClr val="DC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089309" y="3933825"/>
            <a:ext cx="1090613" cy="950595"/>
          </a:xfrm>
          <a:custGeom>
            <a:avLst/>
            <a:gdLst/>
            <a:ahLst/>
            <a:cxnLst/>
            <a:rect l="l" t="t" r="r" b="b"/>
            <a:pathLst>
              <a:path w="1454150" h="1267459">
                <a:moveTo>
                  <a:pt x="1094740" y="0"/>
                </a:moveTo>
                <a:lnTo>
                  <a:pt x="359410" y="0"/>
                </a:lnTo>
                <a:lnTo>
                  <a:pt x="0" y="633730"/>
                </a:lnTo>
                <a:lnTo>
                  <a:pt x="359410" y="1267460"/>
                </a:lnTo>
                <a:lnTo>
                  <a:pt x="1094740" y="1267460"/>
                </a:lnTo>
                <a:lnTo>
                  <a:pt x="1454150" y="633730"/>
                </a:lnTo>
                <a:lnTo>
                  <a:pt x="1094740" y="0"/>
                </a:lnTo>
                <a:close/>
              </a:path>
            </a:pathLst>
          </a:custGeom>
          <a:solidFill>
            <a:srgbClr val="DCD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75497" y="2909888"/>
            <a:ext cx="1090613" cy="951071"/>
          </a:xfrm>
          <a:custGeom>
            <a:avLst/>
            <a:gdLst/>
            <a:ahLst/>
            <a:cxnLst/>
            <a:rect l="l" t="t" r="r" b="b"/>
            <a:pathLst>
              <a:path w="1454150" h="1268095">
                <a:moveTo>
                  <a:pt x="1094105" y="0"/>
                </a:moveTo>
                <a:lnTo>
                  <a:pt x="360044" y="0"/>
                </a:lnTo>
                <a:lnTo>
                  <a:pt x="0" y="634364"/>
                </a:lnTo>
                <a:lnTo>
                  <a:pt x="360044" y="1268095"/>
                </a:lnTo>
                <a:lnTo>
                  <a:pt x="1094105" y="1268095"/>
                </a:lnTo>
                <a:lnTo>
                  <a:pt x="1454149" y="634364"/>
                </a:lnTo>
                <a:lnTo>
                  <a:pt x="1094105" y="0"/>
                </a:lnTo>
                <a:close/>
              </a:path>
            </a:pathLst>
          </a:custGeom>
          <a:solidFill>
            <a:srgbClr val="33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86338" y="2386489"/>
            <a:ext cx="1090613" cy="951071"/>
          </a:xfrm>
          <a:custGeom>
            <a:avLst/>
            <a:gdLst/>
            <a:ahLst/>
            <a:cxnLst/>
            <a:rect l="l" t="t" r="r" b="b"/>
            <a:pathLst>
              <a:path w="1454150" h="1268095">
                <a:moveTo>
                  <a:pt x="0" y="633729"/>
                </a:moveTo>
                <a:lnTo>
                  <a:pt x="360045" y="0"/>
                </a:lnTo>
                <a:lnTo>
                  <a:pt x="1094105" y="0"/>
                </a:lnTo>
                <a:lnTo>
                  <a:pt x="1454150" y="633729"/>
                </a:lnTo>
                <a:lnTo>
                  <a:pt x="1094105" y="1268095"/>
                </a:lnTo>
                <a:lnTo>
                  <a:pt x="360045" y="1268095"/>
                </a:lnTo>
                <a:lnTo>
                  <a:pt x="0" y="633729"/>
                </a:lnTo>
                <a:close/>
              </a:path>
            </a:pathLst>
          </a:custGeom>
          <a:ln w="18288">
            <a:solidFill>
              <a:srgbClr val="F8B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99" y="1997869"/>
            <a:ext cx="1097280" cy="71104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2647" y="1876425"/>
            <a:ext cx="967263" cy="96726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0370" y="2395538"/>
            <a:ext cx="1099661" cy="967264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4752499" y="4471035"/>
            <a:ext cx="1090613" cy="671989"/>
          </a:xfrm>
          <a:custGeom>
            <a:avLst/>
            <a:gdLst/>
            <a:ahLst/>
            <a:cxnLst/>
            <a:rect l="l" t="t" r="r" b="b"/>
            <a:pathLst>
              <a:path w="1454150" h="895984">
                <a:moveTo>
                  <a:pt x="359410" y="0"/>
                </a:moveTo>
                <a:lnTo>
                  <a:pt x="1094739" y="0"/>
                </a:lnTo>
                <a:lnTo>
                  <a:pt x="1454150" y="634365"/>
                </a:lnTo>
                <a:lnTo>
                  <a:pt x="1305560" y="895983"/>
                </a:lnTo>
              </a:path>
              <a:path w="1454150" h="895984">
                <a:moveTo>
                  <a:pt x="148589" y="895983"/>
                </a:moveTo>
                <a:lnTo>
                  <a:pt x="0" y="634365"/>
                </a:lnTo>
                <a:lnTo>
                  <a:pt x="359410" y="0"/>
                </a:lnTo>
              </a:path>
            </a:pathLst>
          </a:custGeom>
          <a:ln w="18288">
            <a:solidFill>
              <a:srgbClr val="0D2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63341" y="4137660"/>
            <a:ext cx="1099661" cy="548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6728" y="245363"/>
            <a:ext cx="2070544" cy="248126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48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05" y="756476"/>
            <a:ext cx="2872264" cy="840105"/>
          </a:xfrm>
          <a:prstGeom prst="rect">
            <a:avLst/>
          </a:prstGeom>
        </p:spPr>
        <p:txBody>
          <a:bodyPr vert="horz" wrap="square" lIns="0" tIns="20479" rIns="0" bIns="0" rtlCol="0">
            <a:spAutoFit/>
          </a:bodyPr>
          <a:lstStyle/>
          <a:p>
            <a:pPr marL="9525" marR="3810">
              <a:lnSpc>
                <a:spcPts val="3225"/>
              </a:lnSpc>
              <a:spcBef>
                <a:spcPts val="161"/>
              </a:spcBef>
            </a:pPr>
            <a:r>
              <a:rPr sz="2700" spc="-4" dirty="0">
                <a:solidFill>
                  <a:srgbClr val="FFC000"/>
                </a:solidFill>
                <a:latin typeface="Times New Roman"/>
                <a:cs typeface="Times New Roman"/>
              </a:rPr>
              <a:t>CUSTO</a:t>
            </a:r>
            <a:r>
              <a:rPr sz="2700" dirty="0">
                <a:solidFill>
                  <a:srgbClr val="FFC000"/>
                </a:solidFill>
                <a:latin typeface="Times New Roman"/>
                <a:cs typeface="Times New Roman"/>
              </a:rPr>
              <a:t>MER</a:t>
            </a:r>
            <a:r>
              <a:rPr sz="2700" spc="-116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C000"/>
                </a:solidFill>
                <a:latin typeface="Times New Roman"/>
                <a:cs typeface="Times New Roman"/>
              </a:rPr>
              <a:t>CARE  </a:t>
            </a:r>
            <a:r>
              <a:rPr sz="2700" spc="-4" dirty="0">
                <a:solidFill>
                  <a:srgbClr val="FFC000"/>
                </a:solidFill>
                <a:latin typeface="Times New Roman"/>
                <a:cs typeface="Times New Roman"/>
              </a:rPr>
              <a:t>REGISTRY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849" y="2814352"/>
            <a:ext cx="3339465" cy="3852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11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11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8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RE</a:t>
            </a:r>
            <a:r>
              <a:rPr sz="2400" b="1" spc="-158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1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RV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6310" y="476250"/>
            <a:ext cx="3754754" cy="28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8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981" y="2056124"/>
            <a:ext cx="2474119" cy="7053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500" spc="-4" dirty="0">
                <a:solidFill>
                  <a:srgbClr val="0D223B"/>
                </a:solidFill>
                <a:latin typeface="Calibri"/>
                <a:cs typeface="Calibri"/>
              </a:rPr>
              <a:t>Thank</a:t>
            </a:r>
            <a:r>
              <a:rPr sz="4500" spc="-161" dirty="0">
                <a:solidFill>
                  <a:srgbClr val="0D223B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0D223B"/>
                </a:solidFill>
                <a:latin typeface="Calibri"/>
                <a:cs typeface="Calibri"/>
              </a:rPr>
              <a:t>you</a:t>
            </a:r>
            <a:endParaRPr sz="4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1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" y="2103215"/>
            <a:ext cx="1211104" cy="2247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79" dirty="0">
                <a:solidFill>
                  <a:srgbClr val="0D223B"/>
                </a:solidFill>
                <a:latin typeface="Arial"/>
                <a:cs typeface="Arial"/>
              </a:rPr>
              <a:t>T</a:t>
            </a:r>
            <a:r>
              <a:rPr sz="1400" spc="-83" dirty="0">
                <a:solidFill>
                  <a:srgbClr val="0D223B"/>
                </a:solidFill>
                <a:latin typeface="Arial"/>
                <a:cs typeface="Arial"/>
              </a:rPr>
              <a:t>E</a:t>
            </a:r>
            <a:r>
              <a:rPr sz="1400" spc="-90" dirty="0">
                <a:solidFill>
                  <a:srgbClr val="0D223B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D223B"/>
                </a:solidFill>
                <a:latin typeface="Arial"/>
                <a:cs typeface="Arial"/>
              </a:rPr>
              <a:t>M</a:t>
            </a:r>
            <a:r>
              <a:rPr sz="1400" spc="-214" dirty="0">
                <a:solidFill>
                  <a:srgbClr val="0D223B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0D223B"/>
                </a:solidFill>
                <a:latin typeface="Arial"/>
                <a:cs typeface="Arial"/>
              </a:rPr>
              <a:t>D</a:t>
            </a:r>
            <a:r>
              <a:rPr sz="1400" spc="-94" dirty="0">
                <a:solidFill>
                  <a:srgbClr val="0D223B"/>
                </a:solidFill>
                <a:latin typeface="Arial"/>
                <a:cs typeface="Arial"/>
              </a:rPr>
              <a:t>E</a:t>
            </a:r>
            <a:r>
              <a:rPr sz="1400" spc="-71" dirty="0">
                <a:solidFill>
                  <a:srgbClr val="0D223B"/>
                </a:solidFill>
                <a:latin typeface="Arial"/>
                <a:cs typeface="Arial"/>
              </a:rPr>
              <a:t>T</a:t>
            </a:r>
            <a:r>
              <a:rPr sz="1400" spc="-98" dirty="0">
                <a:solidFill>
                  <a:srgbClr val="0D223B"/>
                </a:solidFill>
                <a:latin typeface="Arial"/>
                <a:cs typeface="Arial"/>
              </a:rPr>
              <a:t>A</a:t>
            </a:r>
            <a:r>
              <a:rPr sz="1400" spc="-79" dirty="0">
                <a:solidFill>
                  <a:srgbClr val="0D223B"/>
                </a:solidFill>
                <a:latin typeface="Arial"/>
                <a:cs typeface="Arial"/>
              </a:rPr>
              <a:t>IL</a:t>
            </a:r>
            <a:r>
              <a:rPr sz="1400" spc="-94" dirty="0">
                <a:solidFill>
                  <a:srgbClr val="0D223B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D223B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362" y="2509933"/>
            <a:ext cx="1092041" cy="923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05600"/>
              </a:lnSpc>
              <a:spcBef>
                <a:spcPts val="75"/>
              </a:spcBef>
            </a:pPr>
            <a:r>
              <a:rPr sz="1400" b="1" spc="-60" dirty="0">
                <a:solidFill>
                  <a:srgbClr val="0D223B"/>
                </a:solidFill>
                <a:latin typeface="Arial"/>
                <a:cs typeface="Arial"/>
              </a:rPr>
              <a:t>T</a:t>
            </a:r>
            <a:r>
              <a:rPr sz="1400" b="1" spc="-83" dirty="0">
                <a:solidFill>
                  <a:srgbClr val="0D223B"/>
                </a:solidFill>
                <a:latin typeface="Arial"/>
                <a:cs typeface="Arial"/>
              </a:rPr>
              <a:t>ea</a:t>
            </a:r>
            <a:r>
              <a:rPr sz="1400" b="1" spc="-4" dirty="0">
                <a:solidFill>
                  <a:srgbClr val="0D223B"/>
                </a:solidFill>
                <a:latin typeface="Arial"/>
                <a:cs typeface="Arial"/>
              </a:rPr>
              <a:t>m</a:t>
            </a:r>
            <a:r>
              <a:rPr sz="1400" b="1" spc="-146" dirty="0">
                <a:solidFill>
                  <a:srgbClr val="0D223B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0D223B"/>
                </a:solidFill>
                <a:latin typeface="Arial"/>
                <a:cs typeface="Arial"/>
              </a:rPr>
              <a:t>No  </a:t>
            </a:r>
            <a:r>
              <a:rPr sz="1400" b="1" spc="-53" dirty="0">
                <a:solidFill>
                  <a:srgbClr val="0D223B"/>
                </a:solidFill>
                <a:latin typeface="Arial"/>
                <a:cs typeface="Arial"/>
              </a:rPr>
              <a:t>C</a:t>
            </a:r>
            <a:r>
              <a:rPr sz="1400" b="1" spc="-45" dirty="0">
                <a:solidFill>
                  <a:srgbClr val="0D223B"/>
                </a:solidFill>
                <a:latin typeface="Arial"/>
                <a:cs typeface="Arial"/>
              </a:rPr>
              <a:t>oll</a:t>
            </a:r>
            <a:r>
              <a:rPr sz="1400" b="1" spc="-53" dirty="0">
                <a:solidFill>
                  <a:srgbClr val="0D223B"/>
                </a:solidFill>
                <a:latin typeface="Arial"/>
                <a:cs typeface="Arial"/>
              </a:rPr>
              <a:t>e</a:t>
            </a:r>
            <a:r>
              <a:rPr sz="1400" b="1" spc="-45" dirty="0">
                <a:solidFill>
                  <a:srgbClr val="0D223B"/>
                </a:solidFill>
                <a:latin typeface="Arial"/>
                <a:cs typeface="Arial"/>
              </a:rPr>
              <a:t>g</a:t>
            </a:r>
            <a:r>
              <a:rPr sz="1400" b="1" spc="-4" dirty="0">
                <a:solidFill>
                  <a:srgbClr val="0D223B"/>
                </a:solidFill>
                <a:latin typeface="Arial"/>
                <a:cs typeface="Arial"/>
              </a:rPr>
              <a:t>e</a:t>
            </a:r>
            <a:r>
              <a:rPr sz="1400" b="1" spc="-94" dirty="0">
                <a:solidFill>
                  <a:srgbClr val="0D223B"/>
                </a:solidFill>
                <a:latin typeface="Arial"/>
                <a:cs typeface="Arial"/>
              </a:rPr>
              <a:t> </a:t>
            </a:r>
            <a:r>
              <a:rPr sz="1400" b="1" spc="-53" dirty="0">
                <a:solidFill>
                  <a:srgbClr val="0D223B"/>
                </a:solidFill>
                <a:latin typeface="Arial"/>
                <a:cs typeface="Arial"/>
              </a:rPr>
              <a:t>N</a:t>
            </a:r>
            <a:r>
              <a:rPr sz="1400" b="1" spc="-45" dirty="0">
                <a:solidFill>
                  <a:srgbClr val="0D223B"/>
                </a:solidFill>
                <a:latin typeface="Arial"/>
                <a:cs typeface="Arial"/>
              </a:rPr>
              <a:t>am</a:t>
            </a:r>
            <a:r>
              <a:rPr sz="1400" b="1" spc="-4" dirty="0">
                <a:solidFill>
                  <a:srgbClr val="0D223B"/>
                </a:solidFill>
                <a:latin typeface="Arial"/>
                <a:cs typeface="Arial"/>
              </a:rPr>
              <a:t>e  Department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6081" y="2516981"/>
            <a:ext cx="2293620" cy="8713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dirty="0">
                <a:solidFill>
                  <a:srgbClr val="0D223B"/>
                </a:solidFill>
                <a:latin typeface="Times New Roman"/>
                <a:cs typeface="Times New Roman"/>
              </a:rPr>
              <a:t>:</a:t>
            </a:r>
            <a:r>
              <a:rPr sz="1400" spc="30" dirty="0">
                <a:solidFill>
                  <a:srgbClr val="0D223B"/>
                </a:solidFill>
                <a:latin typeface="Times New Roman"/>
                <a:cs typeface="Times New Roman"/>
              </a:rPr>
              <a:t> </a:t>
            </a:r>
            <a:r>
              <a:rPr sz="1400" spc="56" dirty="0">
                <a:solidFill>
                  <a:srgbClr val="0D223B"/>
                </a:solidFill>
                <a:latin typeface="Times New Roman"/>
                <a:cs typeface="Times New Roman"/>
              </a:rPr>
              <a:t>PNT2022TMID10732</a:t>
            </a:r>
            <a:endParaRPr sz="1400">
              <a:latin typeface="Times New Roman"/>
              <a:cs typeface="Times New Roman"/>
            </a:endParaRPr>
          </a:p>
          <a:p>
            <a:pPr marL="9525"/>
            <a:r>
              <a:rPr sz="1400" dirty="0">
                <a:solidFill>
                  <a:srgbClr val="0D223B"/>
                </a:solidFill>
                <a:latin typeface="Times New Roman"/>
                <a:cs typeface="Times New Roman"/>
              </a:rPr>
              <a:t>:</a:t>
            </a:r>
            <a:r>
              <a:rPr sz="1400" spc="-210" dirty="0">
                <a:solidFill>
                  <a:srgbClr val="0D223B"/>
                </a:solidFill>
                <a:latin typeface="Times New Roman"/>
                <a:cs typeface="Times New Roman"/>
              </a:rPr>
              <a:t> </a:t>
            </a:r>
            <a:r>
              <a:rPr sz="1400" spc="-116" dirty="0">
                <a:solidFill>
                  <a:srgbClr val="0D223B"/>
                </a:solidFill>
                <a:latin typeface="Times New Roman"/>
                <a:cs typeface="Times New Roman"/>
              </a:rPr>
              <a:t>I</a:t>
            </a:r>
            <a:r>
              <a:rPr sz="1400" spc="-127" dirty="0">
                <a:solidFill>
                  <a:srgbClr val="0D223B"/>
                </a:solidFill>
                <a:latin typeface="Times New Roman"/>
                <a:cs typeface="Times New Roman"/>
              </a:rPr>
              <a:t>F</a:t>
            </a:r>
            <a:r>
              <a:rPr sz="1400" spc="-124" dirty="0">
                <a:solidFill>
                  <a:srgbClr val="0D223B"/>
                </a:solidFill>
                <a:latin typeface="Times New Roman"/>
                <a:cs typeface="Times New Roman"/>
              </a:rPr>
              <a:t>E</a:t>
            </a:r>
            <a:r>
              <a:rPr sz="1400" spc="-116" dirty="0">
                <a:solidFill>
                  <a:srgbClr val="0D223B"/>
                </a:solidFill>
                <a:latin typeface="Times New Roman"/>
                <a:cs typeface="Times New Roman"/>
              </a:rPr>
              <a:t>T</a:t>
            </a:r>
            <a:r>
              <a:rPr sz="1400" spc="-120" dirty="0">
                <a:solidFill>
                  <a:srgbClr val="0D223B"/>
                </a:solidFill>
                <a:latin typeface="Times New Roman"/>
                <a:cs typeface="Times New Roman"/>
              </a:rPr>
              <a:t>C</a:t>
            </a:r>
            <a:r>
              <a:rPr sz="1400" spc="-135" dirty="0">
                <a:solidFill>
                  <a:srgbClr val="0D223B"/>
                </a:solidFill>
                <a:latin typeface="Times New Roman"/>
                <a:cs typeface="Times New Roman"/>
              </a:rPr>
              <a:t>O</a:t>
            </a:r>
            <a:r>
              <a:rPr sz="1400" spc="-124" dirty="0">
                <a:solidFill>
                  <a:srgbClr val="0D223B"/>
                </a:solidFill>
                <a:latin typeface="Times New Roman"/>
                <a:cs typeface="Times New Roman"/>
              </a:rPr>
              <a:t>L</a:t>
            </a:r>
            <a:r>
              <a:rPr sz="1400" spc="-116" dirty="0">
                <a:solidFill>
                  <a:srgbClr val="0D223B"/>
                </a:solidFill>
                <a:latin typeface="Times New Roman"/>
                <a:cs typeface="Times New Roman"/>
              </a:rPr>
              <a:t>LE</a:t>
            </a:r>
            <a:r>
              <a:rPr sz="1400" spc="-135" dirty="0">
                <a:solidFill>
                  <a:srgbClr val="0D223B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0D223B"/>
                </a:solidFill>
                <a:latin typeface="Times New Roman"/>
                <a:cs typeface="Times New Roman"/>
              </a:rPr>
              <a:t>E</a:t>
            </a:r>
            <a:r>
              <a:rPr sz="1400" spc="-172" dirty="0">
                <a:solidFill>
                  <a:srgbClr val="0D223B"/>
                </a:solidFill>
                <a:latin typeface="Times New Roman"/>
                <a:cs typeface="Times New Roman"/>
              </a:rPr>
              <a:t> </a:t>
            </a:r>
            <a:r>
              <a:rPr sz="1400" spc="-127" dirty="0">
                <a:solidFill>
                  <a:srgbClr val="0D223B"/>
                </a:solidFill>
                <a:latin typeface="Times New Roman"/>
                <a:cs typeface="Times New Roman"/>
              </a:rPr>
              <a:t>OF</a:t>
            </a:r>
            <a:r>
              <a:rPr sz="1400" spc="-116" dirty="0">
                <a:solidFill>
                  <a:srgbClr val="0D223B"/>
                </a:solidFill>
                <a:latin typeface="Times New Roman"/>
                <a:cs typeface="Times New Roman"/>
              </a:rPr>
              <a:t>E</a:t>
            </a:r>
            <a:r>
              <a:rPr sz="1400" spc="-127" dirty="0">
                <a:solidFill>
                  <a:srgbClr val="0D223B"/>
                </a:solidFill>
                <a:latin typeface="Times New Roman"/>
                <a:cs typeface="Times New Roman"/>
              </a:rPr>
              <a:t>NG</a:t>
            </a:r>
            <a:r>
              <a:rPr sz="1400" spc="-116" dirty="0">
                <a:solidFill>
                  <a:srgbClr val="0D223B"/>
                </a:solidFill>
                <a:latin typeface="Times New Roman"/>
                <a:cs typeface="Times New Roman"/>
              </a:rPr>
              <a:t>I</a:t>
            </a:r>
            <a:r>
              <a:rPr sz="1400" spc="-135" dirty="0">
                <a:solidFill>
                  <a:srgbClr val="0D223B"/>
                </a:solidFill>
                <a:latin typeface="Times New Roman"/>
                <a:cs typeface="Times New Roman"/>
              </a:rPr>
              <a:t>N</a:t>
            </a:r>
            <a:r>
              <a:rPr sz="1400" spc="-116" dirty="0">
                <a:solidFill>
                  <a:srgbClr val="0D223B"/>
                </a:solidFill>
                <a:latin typeface="Times New Roman"/>
                <a:cs typeface="Times New Roman"/>
              </a:rPr>
              <a:t>E</a:t>
            </a:r>
            <a:r>
              <a:rPr sz="1400" spc="-124" dirty="0">
                <a:solidFill>
                  <a:srgbClr val="0D223B"/>
                </a:solidFill>
                <a:latin typeface="Times New Roman"/>
                <a:cs typeface="Times New Roman"/>
              </a:rPr>
              <a:t>E</a:t>
            </a:r>
            <a:r>
              <a:rPr sz="1400" spc="-120" dirty="0">
                <a:solidFill>
                  <a:srgbClr val="0D223B"/>
                </a:solidFill>
                <a:latin typeface="Times New Roman"/>
                <a:cs typeface="Times New Roman"/>
              </a:rPr>
              <a:t>R</a:t>
            </a:r>
            <a:r>
              <a:rPr sz="1400" spc="-116" dirty="0">
                <a:solidFill>
                  <a:srgbClr val="0D223B"/>
                </a:solidFill>
                <a:latin typeface="Times New Roman"/>
                <a:cs typeface="Times New Roman"/>
              </a:rPr>
              <a:t>I</a:t>
            </a:r>
            <a:r>
              <a:rPr sz="1400" spc="-135" dirty="0">
                <a:solidFill>
                  <a:srgbClr val="0D223B"/>
                </a:solidFill>
                <a:latin typeface="Times New Roman"/>
                <a:cs typeface="Times New Roman"/>
              </a:rPr>
              <a:t>N</a:t>
            </a:r>
            <a:r>
              <a:rPr sz="1400" spc="-4" dirty="0">
                <a:solidFill>
                  <a:srgbClr val="0D223B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9525"/>
            <a:r>
              <a:rPr sz="1400" dirty="0">
                <a:solidFill>
                  <a:srgbClr val="0D223B"/>
                </a:solidFill>
                <a:latin typeface="Times New Roman"/>
                <a:cs typeface="Times New Roman"/>
              </a:rPr>
              <a:t>:</a:t>
            </a:r>
            <a:r>
              <a:rPr sz="1400" spc="-165" dirty="0">
                <a:solidFill>
                  <a:srgbClr val="0D223B"/>
                </a:solidFill>
                <a:latin typeface="Times New Roman"/>
                <a:cs typeface="Times New Roman"/>
              </a:rPr>
              <a:t> </a:t>
            </a:r>
            <a:r>
              <a:rPr sz="1400" spc="-71" dirty="0">
                <a:solidFill>
                  <a:srgbClr val="0D223B"/>
                </a:solidFill>
                <a:latin typeface="Times New Roman"/>
                <a:cs typeface="Times New Roman"/>
              </a:rPr>
              <a:t>E</a:t>
            </a:r>
            <a:r>
              <a:rPr sz="1400" spc="-75" dirty="0">
                <a:solidFill>
                  <a:srgbClr val="0D223B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0D223B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76684" y="22670"/>
            <a:ext cx="3502819" cy="3982879"/>
            <a:chOff x="7302245" y="30226"/>
            <a:chExt cx="4670425" cy="53105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5164" y="1941830"/>
              <a:ext cx="3667125" cy="33985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1389" y="39370"/>
              <a:ext cx="1895475" cy="2172970"/>
            </a:xfrm>
            <a:custGeom>
              <a:avLst/>
              <a:gdLst/>
              <a:ahLst/>
              <a:cxnLst/>
              <a:rect l="l" t="t" r="r" b="b"/>
              <a:pathLst>
                <a:path w="1895475" h="2172970">
                  <a:moveTo>
                    <a:pt x="942339" y="0"/>
                  </a:moveTo>
                  <a:lnTo>
                    <a:pt x="1890394" y="544194"/>
                  </a:lnTo>
                  <a:lnTo>
                    <a:pt x="1891029" y="596264"/>
                  </a:lnTo>
                  <a:lnTo>
                    <a:pt x="1891029" y="648334"/>
                  </a:lnTo>
                  <a:lnTo>
                    <a:pt x="1891029" y="700404"/>
                  </a:lnTo>
                  <a:lnTo>
                    <a:pt x="1891664" y="752475"/>
                  </a:lnTo>
                  <a:lnTo>
                    <a:pt x="1891664" y="804544"/>
                  </a:lnTo>
                  <a:lnTo>
                    <a:pt x="1892300" y="856614"/>
                  </a:lnTo>
                  <a:lnTo>
                    <a:pt x="1892300" y="908684"/>
                  </a:lnTo>
                  <a:lnTo>
                    <a:pt x="1892300" y="960119"/>
                  </a:lnTo>
                  <a:lnTo>
                    <a:pt x="1892934" y="1012189"/>
                  </a:lnTo>
                  <a:lnTo>
                    <a:pt x="1892934" y="1064259"/>
                  </a:lnTo>
                  <a:lnTo>
                    <a:pt x="1892934" y="1116329"/>
                  </a:lnTo>
                  <a:lnTo>
                    <a:pt x="1893569" y="1168400"/>
                  </a:lnTo>
                  <a:lnTo>
                    <a:pt x="1893569" y="1220469"/>
                  </a:lnTo>
                  <a:lnTo>
                    <a:pt x="1894204" y="1272539"/>
                  </a:lnTo>
                  <a:lnTo>
                    <a:pt x="1894204" y="1324609"/>
                  </a:lnTo>
                  <a:lnTo>
                    <a:pt x="1894204" y="1376044"/>
                  </a:lnTo>
                  <a:lnTo>
                    <a:pt x="1894839" y="1428114"/>
                  </a:lnTo>
                  <a:lnTo>
                    <a:pt x="1894839" y="1480184"/>
                  </a:lnTo>
                  <a:lnTo>
                    <a:pt x="1895475" y="1532254"/>
                  </a:lnTo>
                  <a:lnTo>
                    <a:pt x="1895475" y="1584325"/>
                  </a:lnTo>
                  <a:lnTo>
                    <a:pt x="1895475" y="1636394"/>
                  </a:lnTo>
                  <a:lnTo>
                    <a:pt x="945514" y="2172969"/>
                  </a:lnTo>
                  <a:lnTo>
                    <a:pt x="0" y="1633854"/>
                  </a:lnTo>
                  <a:lnTo>
                    <a:pt x="0" y="546734"/>
                  </a:lnTo>
                  <a:lnTo>
                    <a:pt x="942339" y="0"/>
                  </a:lnTo>
                  <a:close/>
                </a:path>
              </a:pathLst>
            </a:custGeom>
            <a:ln w="18288">
              <a:solidFill>
                <a:srgbClr val="C65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188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567d805d-de9a-49dc-b812-710262106c15/Untitled_2022-11-12_16-35-34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567d805d-de9a-49dc-b812-710262106c15/Untitled_2022-11-12_16-35-34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567d805d-de9a-49dc-b812-710262106c15/Untitled_2022-11-12_16-35-34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567d805d-de9a-49dc-b812-710262106c15/Untitled_2022-11-12_16-35-34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567d805d-de9a-49dc-b812-710262106c15/Untitled_2022-11-12_16-35-34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567d805d-de9a-49dc-b812-710262106c15/Untitled_2022-11-12_16-35-34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71" y="4572"/>
            <a:ext cx="3536859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567d805d-de9a-49dc-b812-710262106c15/Untitled_2022-11-12_16-35-34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(16:9)</PresentationFormat>
  <Paragraphs>15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TEAM DETAILS: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Joseph_Abi</cp:lastModifiedBy>
  <cp:revision>2</cp:revision>
  <dcterms:created xsi:type="dcterms:W3CDTF">2022-11-12T16:35:51Z</dcterms:created>
  <dcterms:modified xsi:type="dcterms:W3CDTF">2022-11-12T16:53:17Z</dcterms:modified>
</cp:coreProperties>
</file>