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0" r:id="rId3"/>
    <p:sldId id="261" r:id="rId4"/>
    <p:sldId id="270" r:id="rId5"/>
    <p:sldId id="269" r:id="rId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IBM Plex Sans Condensed" panose="020B0506050203000203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latin typeface="IBM Plex Sans Condensed" charset="0"/>
              </a:rPr>
              <a:t>Customer Journey 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7105E9-7D6D-0E04-8473-074D709A0426}"/>
              </a:ext>
            </a:extLst>
          </p:cNvPr>
          <p:cNvCxnSpPr>
            <a:cxnSpLocks/>
          </p:cNvCxnSpPr>
          <p:nvPr/>
        </p:nvCxnSpPr>
        <p:spPr>
          <a:xfrm>
            <a:off x="1447800" y="3486150"/>
            <a:ext cx="76200" cy="115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PNT2022TMID10794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/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 </a:t>
            </a:r>
            <a:r>
              <a:rPr lang="en-US" sz="1400" i="0" dirty="0"/>
              <a:t>VIGNESH 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YOGIRAMAN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 VIJAY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HARSHAD SAI VENKAT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/>
              <a:t>UDHAYANITHI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1601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PROJECT DESIGN PHASE -  2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                                          Customer journey map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649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12  2022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PNT2022TMID10794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8C43-CC00-C200-B662-31DFA4967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5149A-8E5A-8A4D-C078-FF6FE1C9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1" y="361950"/>
            <a:ext cx="707251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934200" y="1200150"/>
            <a:ext cx="2592926" cy="37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75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Bebas Neue</vt:lpstr>
      <vt:lpstr>Algerian</vt:lpstr>
      <vt:lpstr>IBM Plex Sans Condensed</vt:lpstr>
      <vt:lpstr>Wingdings</vt:lpstr>
      <vt:lpstr>Verdana</vt:lpstr>
      <vt:lpstr>Arial</vt:lpstr>
      <vt:lpstr>Flavius template</vt:lpstr>
      <vt:lpstr>CUSTOMER CARE REGISTRY</vt:lpstr>
      <vt:lpstr>PowerPoint Presentation</vt:lpstr>
      <vt:lpstr>   PROJECT DESIGN PHASE - 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VIGNESH D</cp:lastModifiedBy>
  <cp:revision>30</cp:revision>
  <dcterms:modified xsi:type="dcterms:W3CDTF">2022-11-10T17:03:46Z</dcterms:modified>
</cp:coreProperties>
</file>