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0" r:id="rId3"/>
    <p:sldId id="261" r:id="rId4"/>
    <p:sldId id="263" r:id="rId5"/>
    <p:sldId id="270" r:id="rId6"/>
    <p:sldId id="269" r:id="rId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Bebas Neue" panose="020B0606020202050201" pitchFamily="34" charset="0"/>
      <p:regular r:id="rId10"/>
    </p:embeddedFont>
    <p:embeddedFont>
      <p:font typeface="IBM Plex Sans Condensed" panose="020B0506050203000203" pitchFamily="3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68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62000" y="502930"/>
            <a:ext cx="4959600" cy="2221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996902" y="3371830"/>
            <a:ext cx="3346954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latin typeface="IBM Plex Sans Condensed" charset="0"/>
              </a:rPr>
              <a:t>    Proposed      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7105E9-7D6D-0E04-8473-074D709A0426}"/>
              </a:ext>
            </a:extLst>
          </p:cNvPr>
          <p:cNvCxnSpPr>
            <a:cxnSpLocks/>
          </p:cNvCxnSpPr>
          <p:nvPr/>
        </p:nvCxnSpPr>
        <p:spPr>
          <a:xfrm>
            <a:off x="1447800" y="3486150"/>
            <a:ext cx="76200" cy="115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43000" y="671215"/>
            <a:ext cx="5105400" cy="3348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	</a:t>
            </a:r>
            <a:endParaRPr lang="en-US" sz="1800" i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Team No         : </a:t>
            </a:r>
            <a:r>
              <a:rPr lang="en-IN" sz="140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PNT2022TMID10794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Department    : Electronic and communication 		             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i="0" dirty="0"/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 </a:t>
            </a:r>
            <a:r>
              <a:rPr lang="en-US" sz="1400" i="0" dirty="0"/>
              <a:t>VIGNESH 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YOGIRAMAN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VIJAY 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HARSHAD SAI VENKAT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UDHAYANITHI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 PROJECT DESIGN PHASE -  1 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70641"/>
              </p:ext>
            </p:extLst>
          </p:nvPr>
        </p:nvGraphicFramePr>
        <p:xfrm>
          <a:off x="838200" y="1830070"/>
          <a:ext cx="7239000" cy="240792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 November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PNT2022TMID10794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91676"/>
              </p:ext>
            </p:extLst>
          </p:nvPr>
        </p:nvGraphicFramePr>
        <p:xfrm>
          <a:off x="533400" y="1276350"/>
          <a:ext cx="8229600" cy="298704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Problem 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analyse and solve the customer problem using cloud Application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Solution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Allotted Agent routing can be resolved by directly routing to a dedicated agent about the issue using the email . Automated Ticket closure by using sync of the cloud database. </a:t>
                      </a:r>
                      <a:r>
                        <a:rPr lang="en-IN" dirty="0" err="1"/>
                        <a:t>Staus</a:t>
                      </a:r>
                      <a:r>
                        <a:rPr lang="en-IN" dirty="0"/>
                        <a:t> shown to the customer can display the tickets to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785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Novelty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Allotted agent , Agent Routing , Automated Ticket 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786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381000" y="59055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team can fill the following details in the proposed template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16505"/>
              </p:ext>
            </p:extLst>
          </p:nvPr>
        </p:nvGraphicFramePr>
        <p:xfrm>
          <a:off x="533400" y="1276350"/>
          <a:ext cx="8229600" cy="204978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 satisfaction , They can track the quires,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Scalability of the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The goal of the customer care service is to provide the platform that will allow the customer specialist to be efficient . And the solve the query with less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78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381000" y="59055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team can fill the following details in the proposed template</a:t>
            </a:r>
          </a:p>
        </p:txBody>
      </p:sp>
    </p:spTree>
    <p:extLst>
      <p:ext uri="{BB962C8B-B14F-4D97-AF65-F5344CB8AC3E}">
        <p14:creationId xmlns:p14="http://schemas.microsoft.com/office/powerpoint/2010/main" val="22593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934200" y="1200150"/>
            <a:ext cx="2592926" cy="37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5926500" cy="41054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228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Wingdings</vt:lpstr>
      <vt:lpstr>IBM Plex Sans Condensed</vt:lpstr>
      <vt:lpstr>Verdana</vt:lpstr>
      <vt:lpstr>Arial</vt:lpstr>
      <vt:lpstr>Bebas Neue</vt:lpstr>
      <vt:lpstr>Flavius template</vt:lpstr>
      <vt:lpstr>CUSTOMER CARE REGISTRY</vt:lpstr>
      <vt:lpstr>PowerPoint Presentation</vt:lpstr>
      <vt:lpstr>           PROJECT DESIGN PHASE -  1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VIGNESH D</cp:lastModifiedBy>
  <cp:revision>23</cp:revision>
  <dcterms:modified xsi:type="dcterms:W3CDTF">2022-11-08T15:01:10Z</dcterms:modified>
</cp:coreProperties>
</file>