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60" r:id="rId3"/>
    <p:sldId id="261" r:id="rId4"/>
    <p:sldId id="263" r:id="rId5"/>
    <p:sldId id="270" r:id="rId6"/>
    <p:sldId id="271" r:id="rId7"/>
    <p:sldId id="272" r:id="rId8"/>
    <p:sldId id="269" r:id="rId9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1"/>
    </p:embeddedFont>
    <p:embeddedFont>
      <p:font typeface="Bebas Neue" panose="020B0606020202050201" pitchFamily="34" charset="0"/>
      <p:regular r:id="rId12"/>
    </p:embeddedFont>
    <p:embeddedFont>
      <p:font typeface="IBM Plex Sans Condensed" panose="020B0506050203000203" pitchFamily="34" charset="0"/>
      <p:regular r:id="rId13"/>
      <p:bold r:id="rId14"/>
      <p:italic r:id="rId15"/>
      <p:boldItalic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324052-9DC2-47AB-B169-21AE27A76450}">
  <a:tblStyle styleId="{7D324052-9DC2-47AB-B169-21AE27A764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91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901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546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781775" y="768275"/>
            <a:ext cx="6652425" cy="3622950"/>
          </a:xfrm>
          <a:custGeom>
            <a:avLst/>
            <a:gdLst/>
            <a:ahLst/>
            <a:cxnLst/>
            <a:rect l="l" t="t" r="r" b="b"/>
            <a:pathLst>
              <a:path w="266097" h="144918" extrusionOk="0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sz="3000" i="1"/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sz="3000" i="1"/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762000" y="502930"/>
            <a:ext cx="4959600" cy="22212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6000" dirty="0">
                <a:latin typeface="IBM Plex Sans Condensed" charset="0"/>
              </a:rPr>
              <a:t>CUSTOMER CARE REGISTRY</a:t>
            </a:r>
            <a:endParaRPr sz="6000" dirty="0">
              <a:latin typeface="IBM Plex Sans Condensed" charset="0"/>
            </a:endParaRPr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48" y="847620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75" y="119232"/>
            <a:ext cx="767393" cy="7673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5;p11">
            <a:extLst>
              <a:ext uri="{FF2B5EF4-FFF2-40B4-BE49-F238E27FC236}">
                <a16:creationId xmlns:a16="http://schemas.microsoft.com/office/drawing/2014/main" id="{698704E5-8B0A-1F91-BAE6-C97F9902D401}"/>
              </a:ext>
            </a:extLst>
          </p:cNvPr>
          <p:cNvSpPr txBox="1">
            <a:spLocks/>
          </p:cNvSpPr>
          <p:nvPr/>
        </p:nvSpPr>
        <p:spPr>
          <a:xfrm>
            <a:off x="996902" y="3371830"/>
            <a:ext cx="3346954" cy="140972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4000" dirty="0">
                <a:latin typeface="IBM Plex Sans Condensed" charset="0"/>
              </a:rPr>
              <a:t>    Literature Survey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7105E9-7D6D-0E04-8473-074D709A0426}"/>
              </a:ext>
            </a:extLst>
          </p:cNvPr>
          <p:cNvCxnSpPr>
            <a:cxnSpLocks/>
          </p:cNvCxnSpPr>
          <p:nvPr/>
        </p:nvCxnSpPr>
        <p:spPr>
          <a:xfrm>
            <a:off x="1447800" y="3486150"/>
            <a:ext cx="76200" cy="1154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1143000" y="671215"/>
            <a:ext cx="5105400" cy="33483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8100" indent="0">
              <a:buNone/>
            </a:pPr>
            <a:r>
              <a:rPr lang="en-IN" sz="1800" b="0" i="0" u="none" strike="noStrike" baseline="0" dirty="0">
                <a:solidFill>
                  <a:srgbClr val="212121"/>
                </a:solidFill>
                <a:latin typeface="Verdana" panose="020B0604030504040204" pitchFamily="34" charset="0"/>
              </a:rPr>
              <a:t>	</a:t>
            </a:r>
            <a:endParaRPr lang="en-US" sz="1800" i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/>
              <a:t>Team No         : </a:t>
            </a:r>
            <a:r>
              <a:rPr lang="en-IN" sz="1400" i="0" u="none" strike="noStrike" baseline="0" dirty="0">
                <a:solidFill>
                  <a:srgbClr val="212121"/>
                </a:solidFill>
                <a:latin typeface="Verdana" panose="020B0604030504040204" pitchFamily="34" charset="0"/>
              </a:rPr>
              <a:t>PNT2022TMID10794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/>
              <a:t>College Name: IFET College of Engineering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/>
              <a:t>Department    : Electronic and communication 		              Engineering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i="0" dirty="0"/>
              <a:t>TEAM MEMBERS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/>
              <a:t> </a:t>
            </a:r>
            <a:r>
              <a:rPr lang="en-US" sz="1400" i="0" dirty="0"/>
              <a:t>VIGNESH 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400" i="0" dirty="0"/>
              <a:t> YOGIRAMAN 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400" i="0" dirty="0"/>
              <a:t> VIJAY 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400" i="0" dirty="0"/>
              <a:t>HARSHAD SAI VENKAT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400" i="0" dirty="0"/>
              <a:t>UDHAYANITHI 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endParaRPr lang="en-US" sz="1800" i="0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endParaRPr lang="en-US" sz="1800" i="0"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r="20898" b="32619"/>
          <a:stretch/>
        </p:blipFill>
        <p:spPr>
          <a:xfrm>
            <a:off x="5826900" y="1367600"/>
            <a:ext cx="3317100" cy="3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990600" y="20955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IBM Plex Sans Condensed" charset="0"/>
              </a:rPr>
              <a:t>TEAM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79100" y="361950"/>
            <a:ext cx="7593300" cy="30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PROJECT DESIGN PHASE -  1 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779099" y="666750"/>
            <a:ext cx="8173975" cy="43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762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                                                PROPOSED SOLUTION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48C1A9-CC82-8D80-F762-03FE167F7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70641"/>
              </p:ext>
            </p:extLst>
          </p:nvPr>
        </p:nvGraphicFramePr>
        <p:xfrm>
          <a:off x="838200" y="1830070"/>
          <a:ext cx="7239000" cy="2407920"/>
        </p:xfrm>
        <a:graphic>
          <a:graphicData uri="http://schemas.openxmlformats.org/drawingml/2006/table">
            <a:tbl>
              <a:tblPr firstRow="1" bandRow="1">
                <a:tableStyleId>{7D324052-9DC2-47AB-B169-21AE27A76450}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243232074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427047909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8 November 2022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002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TEAM ID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i="0" u="none" strike="noStrike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rPr>
                        <a:t>PNT2022TMID10794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335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PROJECT NAME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CUSTOMER CARE REGISTRY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26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MAXIMUM MARKS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 Marks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463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20FDB4-508E-8677-7BB8-1EB2A0B1C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960033"/>
              </p:ext>
            </p:extLst>
          </p:nvPr>
        </p:nvGraphicFramePr>
        <p:xfrm>
          <a:off x="228600" y="1276350"/>
          <a:ext cx="8763000" cy="3313240"/>
        </p:xfrm>
        <a:graphic>
          <a:graphicData uri="http://schemas.openxmlformats.org/drawingml/2006/table">
            <a:tbl>
              <a:tblPr firstRow="1" bandRow="1">
                <a:tableStyleId>{7D324052-9DC2-47AB-B169-21AE27A76450}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30174501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7178571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197561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77584937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3923902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TOOLS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MERIT &amp; DEMERIT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08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IN" sz="120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en-IN" sz="120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dirty="0"/>
                        <a:t>REAL WORLS SMART CHATBOT FOR CUSTOMER CARE USING SAAS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This paper deploys a chatbot from AWS cloud for customer care . This is done to provide human using LUIS and cognitive services.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AWS Public service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API Gateway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LUIS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Ejabberd chatbot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Cloud Computing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This provides a robust , scalable architecture with Ejabberd server.</a:t>
                      </a:r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The Ejabberd server takes longer time to respond to the request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57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B54DBF-4D7F-70CA-0BEF-BE423679DDA3}"/>
              </a:ext>
            </a:extLst>
          </p:cNvPr>
          <p:cNvSpPr txBox="1"/>
          <p:nvPr/>
        </p:nvSpPr>
        <p:spPr>
          <a:xfrm>
            <a:off x="1371600" y="51435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LITERATURE SURVEY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20FDB4-508E-8677-7BB8-1EB2A0B1C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15366"/>
              </p:ext>
            </p:extLst>
          </p:nvPr>
        </p:nvGraphicFramePr>
        <p:xfrm>
          <a:off x="228600" y="1276350"/>
          <a:ext cx="8763000" cy="2673160"/>
        </p:xfrm>
        <a:graphic>
          <a:graphicData uri="http://schemas.openxmlformats.org/drawingml/2006/table">
            <a:tbl>
              <a:tblPr firstRow="1" bandRow="1">
                <a:tableStyleId>{7D324052-9DC2-47AB-B169-21AE27A76450}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30174501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7178571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197561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77584937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3923902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TOOLS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MERIT &amp; DEMERIT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08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IN" sz="120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en-IN" sz="120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dirty="0"/>
                        <a:t>ARTIFICIAL INTELLIGENCE REPLACING HUMAN CUSTOMER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This paper deploy the chatbots for customer service . It uses the AI to take decision making and provide service 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Chatbot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Python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MongoDB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Cloud Computing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AI/ML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This take decision based upon the query by  customer and replay with efficient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57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B54DBF-4D7F-70CA-0BEF-BE423679DDA3}"/>
              </a:ext>
            </a:extLst>
          </p:cNvPr>
          <p:cNvSpPr txBox="1"/>
          <p:nvPr/>
        </p:nvSpPr>
        <p:spPr>
          <a:xfrm>
            <a:off x="1371600" y="51435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363607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20FDB4-508E-8677-7BB8-1EB2A0B1C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21306"/>
              </p:ext>
            </p:extLst>
          </p:nvPr>
        </p:nvGraphicFramePr>
        <p:xfrm>
          <a:off x="228600" y="1276350"/>
          <a:ext cx="8763000" cy="2993200"/>
        </p:xfrm>
        <a:graphic>
          <a:graphicData uri="http://schemas.openxmlformats.org/drawingml/2006/table">
            <a:tbl>
              <a:tblPr firstRow="1" bandRow="1">
                <a:tableStyleId>{7D324052-9DC2-47AB-B169-21AE27A76450}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30174501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7178571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197561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77584937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3923902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TOOLS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MERIT &amp; DEMERIT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08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IN" sz="120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en-IN" sz="120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en-IN" sz="120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dirty="0"/>
                        <a:t>CHATBOT FOR CUSTOMER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In this paper  the customer provide the asked info to the chatbot based on the data it provide the customer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Chatbot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HTML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CSS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Javascript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Cloud Computing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AI/ML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This proposed model provide the customer service by  use of clous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57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B54DBF-4D7F-70CA-0BEF-BE423679DDA3}"/>
              </a:ext>
            </a:extLst>
          </p:cNvPr>
          <p:cNvSpPr txBox="1"/>
          <p:nvPr/>
        </p:nvSpPr>
        <p:spPr>
          <a:xfrm>
            <a:off x="1371600" y="51435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167755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20FDB4-508E-8677-7BB8-1EB2A0B1C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50146"/>
              </p:ext>
            </p:extLst>
          </p:nvPr>
        </p:nvGraphicFramePr>
        <p:xfrm>
          <a:off x="228600" y="1276350"/>
          <a:ext cx="8763000" cy="3730435"/>
        </p:xfrm>
        <a:graphic>
          <a:graphicData uri="http://schemas.openxmlformats.org/drawingml/2006/table">
            <a:tbl>
              <a:tblPr firstRow="1" bandRow="1">
                <a:tableStyleId>{7D324052-9DC2-47AB-B169-21AE27A76450}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30174501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7178571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197561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77584937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3923902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S.NO.&amp;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TOOLS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MERIT &amp; DEMERIT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08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dirty="0"/>
                        <a:t>AN INTELLIGENTCLOUD BASED CUSTOMER RELATIONSHIP MANAGEMENT SYSTEM TO DETERMINE FLEXIBLE PRICING FOR CUSTOMER RETENTION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This paper proposes the behaviour of the customer by </a:t>
                      </a:r>
                      <a:r>
                        <a:rPr lang="en-IN" dirty="0" err="1"/>
                        <a:t>analyzing</a:t>
                      </a:r>
                      <a:r>
                        <a:rPr lang="en-IN" dirty="0"/>
                        <a:t> the history pattern and use it for promotion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Intelligent cloud customer relation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Cloud Computing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The customer purchase pattern are analysed and used for the promotion of the products.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57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B54DBF-4D7F-70CA-0BEF-BE423679DDA3}"/>
              </a:ext>
            </a:extLst>
          </p:cNvPr>
          <p:cNvSpPr txBox="1"/>
          <p:nvPr/>
        </p:nvSpPr>
        <p:spPr>
          <a:xfrm>
            <a:off x="1371600" y="51435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352996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r="7621"/>
          <a:stretch/>
        </p:blipFill>
        <p:spPr>
          <a:xfrm>
            <a:off x="6934200" y="1200150"/>
            <a:ext cx="2592926" cy="37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79100" y="666750"/>
            <a:ext cx="5926500" cy="4105400"/>
          </a:xfrm>
        </p:spPr>
        <p:txBody>
          <a:bodyPr/>
          <a:lstStyle/>
          <a:p>
            <a:pPr algn="ctr">
              <a:buNone/>
            </a:pPr>
            <a:r>
              <a:rPr lang="en-US" sz="8000" dirty="0">
                <a:latin typeface="Algerian" pitchFamily="82" charset="0"/>
              </a:rPr>
              <a:t>THANK </a:t>
            </a:r>
          </a:p>
          <a:p>
            <a:pPr algn="ctr">
              <a:buNone/>
            </a:pPr>
            <a:r>
              <a:rPr lang="en-US" sz="8000" dirty="0">
                <a:latin typeface="Algerian" pitchFamily="82" charset="0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342</Words>
  <Application>Microsoft Office PowerPoint</Application>
  <PresentationFormat>On-screen Show (16:9)</PresentationFormat>
  <Paragraphs>138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IBM Plex Sans Condensed</vt:lpstr>
      <vt:lpstr>Wingdings</vt:lpstr>
      <vt:lpstr>Bebas Neue</vt:lpstr>
      <vt:lpstr>Verdana</vt:lpstr>
      <vt:lpstr>Arial</vt:lpstr>
      <vt:lpstr>Flavius template</vt:lpstr>
      <vt:lpstr>CUSTOMER CARE REGISTRY</vt:lpstr>
      <vt:lpstr>PowerPoint Presentation</vt:lpstr>
      <vt:lpstr>   PROJECT DESIGN PHASE -  1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Secure Network for IFET Institution</dc:title>
  <dc:creator>VIGNESH D</dc:creator>
  <cp:lastModifiedBy>VIGNESH D</cp:lastModifiedBy>
  <cp:revision>27</cp:revision>
  <dcterms:modified xsi:type="dcterms:W3CDTF">2022-11-08T15:47:05Z</dcterms:modified>
</cp:coreProperties>
</file>