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0" r:id="rId3"/>
    <p:sldId id="261" r:id="rId4"/>
    <p:sldId id="270" r:id="rId5"/>
    <p:sldId id="269" r:id="rId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IBM Plex Sans Condensed" panose="020B0506050203000203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latin typeface="IBM Plex Sans Condensed" charset="0"/>
              </a:rPr>
              <a:t>Empathy 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7105E9-7D6D-0E04-8473-074D709A0426}"/>
              </a:ext>
            </a:extLst>
          </p:cNvPr>
          <p:cNvCxnSpPr>
            <a:cxnSpLocks/>
          </p:cNvCxnSpPr>
          <p:nvPr/>
        </p:nvCxnSpPr>
        <p:spPr>
          <a:xfrm>
            <a:off x="1447800" y="3486150"/>
            <a:ext cx="76200" cy="115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PNT2022TMID10794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/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 </a:t>
            </a:r>
            <a:r>
              <a:rPr lang="en-US" sz="1400" i="0" dirty="0"/>
              <a:t>VIGNESH 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YOGIRAMAN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VIJAY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HARSHAD SAI VENKAT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UDHAYANITHI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PROJECT DESIGN PHASE -  2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Empathy map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70641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PNT2022TMID10794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B9DE-F566-61A1-8CF3-AB5653AE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593300" cy="396300"/>
          </a:xfrm>
        </p:spPr>
        <p:txBody>
          <a:bodyPr/>
          <a:lstStyle/>
          <a:p>
            <a:r>
              <a:rPr lang="en-IN" dirty="0"/>
              <a:t>EMPATHY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D281-27F0-BB3C-4EBA-E7373CC93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60A55-F534-CD2B-19C6-3A074C38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2050"/>
            <a:ext cx="759329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934200" y="1200150"/>
            <a:ext cx="2592926" cy="37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75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Verdana</vt:lpstr>
      <vt:lpstr>Arial</vt:lpstr>
      <vt:lpstr>IBM Plex Sans Condensed</vt:lpstr>
      <vt:lpstr>Bebas Neue</vt:lpstr>
      <vt:lpstr>Algerian</vt:lpstr>
      <vt:lpstr>Wingdings</vt:lpstr>
      <vt:lpstr>Flavius template</vt:lpstr>
      <vt:lpstr>CUSTOMER CARE REGISTRY</vt:lpstr>
      <vt:lpstr>PowerPoint Presentation</vt:lpstr>
      <vt:lpstr>           PROJECT DESIGN PHASE -  2 </vt:lpstr>
      <vt:lpstr>EMPATHY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VIGNESH D</cp:lastModifiedBy>
  <cp:revision>24</cp:revision>
  <dcterms:modified xsi:type="dcterms:W3CDTF">2022-11-12T17:02:39Z</dcterms:modified>
</cp:coreProperties>
</file>