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7302500"/>
  <p:notesSz cx="20104100" cy="7302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4518" y="13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2263775"/>
            <a:ext cx="17088486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4089400"/>
            <a:ext cx="14072870" cy="182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1679575"/>
            <a:ext cx="8745284" cy="481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1679575"/>
            <a:ext cx="8745284" cy="481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7301230"/>
          </a:xfrm>
          <a:custGeom>
            <a:avLst/>
            <a:gdLst/>
            <a:ahLst/>
            <a:cxnLst/>
            <a:rect l="l" t="t" r="r" b="b"/>
            <a:pathLst>
              <a:path w="20104100" h="7301230">
                <a:moveTo>
                  <a:pt x="20104099" y="7300915"/>
                </a:moveTo>
                <a:lnTo>
                  <a:pt x="0" y="7300915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7300915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5522" y="54951"/>
            <a:ext cx="1823085" cy="5398135"/>
          </a:xfrm>
          <a:custGeom>
            <a:avLst/>
            <a:gdLst/>
            <a:ahLst/>
            <a:cxnLst/>
            <a:rect l="l" t="t" r="r" b="b"/>
            <a:pathLst>
              <a:path w="1823085" h="5398135">
                <a:moveTo>
                  <a:pt x="0" y="5398079"/>
                </a:moveTo>
                <a:lnTo>
                  <a:pt x="1822831" y="5398079"/>
                </a:lnTo>
                <a:lnTo>
                  <a:pt x="1822831" y="0"/>
                </a:lnTo>
                <a:lnTo>
                  <a:pt x="0" y="0"/>
                </a:lnTo>
                <a:lnTo>
                  <a:pt x="0" y="539807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5173" y="5453031"/>
            <a:ext cx="1822450" cy="1080770"/>
          </a:xfrm>
          <a:custGeom>
            <a:avLst/>
            <a:gdLst/>
            <a:ahLst/>
            <a:cxnLst/>
            <a:rect l="l" t="t" r="r" b="b"/>
            <a:pathLst>
              <a:path w="1822450" h="1080770">
                <a:moveTo>
                  <a:pt x="0" y="1080187"/>
                </a:moveTo>
                <a:lnTo>
                  <a:pt x="1822235" y="1080187"/>
                </a:lnTo>
                <a:lnTo>
                  <a:pt x="1822235" y="0"/>
                </a:lnTo>
                <a:lnTo>
                  <a:pt x="0" y="0"/>
                </a:lnTo>
                <a:lnTo>
                  <a:pt x="0" y="108018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3470" y="5693439"/>
            <a:ext cx="850265" cy="680085"/>
          </a:xfrm>
          <a:custGeom>
            <a:avLst/>
            <a:gdLst/>
            <a:ahLst/>
            <a:cxnLst/>
            <a:rect l="l" t="t" r="r" b="b"/>
            <a:pathLst>
              <a:path w="850265" h="680085">
                <a:moveTo>
                  <a:pt x="764988" y="679989"/>
                </a:moveTo>
                <a:lnTo>
                  <a:pt x="84998" y="679989"/>
                </a:lnTo>
                <a:lnTo>
                  <a:pt x="51995" y="673282"/>
                </a:lnTo>
                <a:lnTo>
                  <a:pt x="24968" y="655021"/>
                </a:lnTo>
                <a:lnTo>
                  <a:pt x="6706" y="627994"/>
                </a:lnTo>
                <a:lnTo>
                  <a:pt x="0" y="594990"/>
                </a:lnTo>
                <a:lnTo>
                  <a:pt x="0" y="84998"/>
                </a:lnTo>
                <a:lnTo>
                  <a:pt x="6706" y="51995"/>
                </a:lnTo>
                <a:lnTo>
                  <a:pt x="24968" y="24968"/>
                </a:lnTo>
                <a:lnTo>
                  <a:pt x="51995" y="6706"/>
                </a:lnTo>
                <a:lnTo>
                  <a:pt x="84998" y="0"/>
                </a:lnTo>
                <a:lnTo>
                  <a:pt x="764988" y="0"/>
                </a:lnTo>
                <a:lnTo>
                  <a:pt x="825018" y="24968"/>
                </a:lnTo>
                <a:lnTo>
                  <a:pt x="849986" y="84998"/>
                </a:lnTo>
                <a:lnTo>
                  <a:pt x="849986" y="594990"/>
                </a:lnTo>
                <a:lnTo>
                  <a:pt x="843279" y="627994"/>
                </a:lnTo>
                <a:lnTo>
                  <a:pt x="825018" y="655021"/>
                </a:lnTo>
                <a:lnTo>
                  <a:pt x="797991" y="673282"/>
                </a:lnTo>
                <a:lnTo>
                  <a:pt x="764988" y="679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26280" y="6132533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83" y="30620"/>
                </a:moveTo>
                <a:lnTo>
                  <a:pt x="22548" y="30620"/>
                </a:lnTo>
                <a:lnTo>
                  <a:pt x="20038" y="28110"/>
                </a:lnTo>
                <a:lnTo>
                  <a:pt x="20038" y="26076"/>
                </a:lnTo>
                <a:lnTo>
                  <a:pt x="27590" y="18523"/>
                </a:lnTo>
                <a:lnTo>
                  <a:pt x="1438" y="18523"/>
                </a:lnTo>
                <a:lnTo>
                  <a:pt x="0" y="17084"/>
                </a:lnTo>
                <a:lnTo>
                  <a:pt x="0" y="13535"/>
                </a:lnTo>
                <a:lnTo>
                  <a:pt x="1438" y="12096"/>
                </a:lnTo>
                <a:lnTo>
                  <a:pt x="27590" y="12096"/>
                </a:lnTo>
                <a:lnTo>
                  <a:pt x="20038" y="4544"/>
                </a:lnTo>
                <a:lnTo>
                  <a:pt x="20038" y="2509"/>
                </a:lnTo>
                <a:lnTo>
                  <a:pt x="22548" y="0"/>
                </a:lnTo>
                <a:lnTo>
                  <a:pt x="24582" y="0"/>
                </a:lnTo>
                <a:lnTo>
                  <a:pt x="38875" y="14292"/>
                </a:lnTo>
                <a:lnTo>
                  <a:pt x="38875" y="16327"/>
                </a:lnTo>
                <a:close/>
              </a:path>
            </a:pathLst>
          </a:custGeom>
          <a:solidFill>
            <a:srgbClr val="4BD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82021" y="6100599"/>
            <a:ext cx="411007" cy="94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7053" y="5666442"/>
            <a:ext cx="850265" cy="680085"/>
          </a:xfrm>
          <a:custGeom>
            <a:avLst/>
            <a:gdLst/>
            <a:ahLst/>
            <a:cxnLst/>
            <a:rect l="l" t="t" r="r" b="b"/>
            <a:pathLst>
              <a:path w="850265" h="680085">
                <a:moveTo>
                  <a:pt x="764988" y="679989"/>
                </a:moveTo>
                <a:lnTo>
                  <a:pt x="84998" y="679989"/>
                </a:lnTo>
                <a:lnTo>
                  <a:pt x="51995" y="673282"/>
                </a:lnTo>
                <a:lnTo>
                  <a:pt x="24968" y="655021"/>
                </a:lnTo>
                <a:lnTo>
                  <a:pt x="6706" y="627994"/>
                </a:lnTo>
                <a:lnTo>
                  <a:pt x="0" y="594990"/>
                </a:lnTo>
                <a:lnTo>
                  <a:pt x="0" y="84998"/>
                </a:lnTo>
                <a:lnTo>
                  <a:pt x="6706" y="51995"/>
                </a:lnTo>
                <a:lnTo>
                  <a:pt x="24968" y="24968"/>
                </a:lnTo>
                <a:lnTo>
                  <a:pt x="51995" y="6706"/>
                </a:lnTo>
                <a:lnTo>
                  <a:pt x="84998" y="0"/>
                </a:lnTo>
                <a:lnTo>
                  <a:pt x="764988" y="0"/>
                </a:lnTo>
                <a:lnTo>
                  <a:pt x="797991" y="6706"/>
                </a:lnTo>
                <a:lnTo>
                  <a:pt x="825018" y="24968"/>
                </a:lnTo>
                <a:lnTo>
                  <a:pt x="843279" y="51995"/>
                </a:lnTo>
                <a:lnTo>
                  <a:pt x="849986" y="84998"/>
                </a:lnTo>
                <a:lnTo>
                  <a:pt x="849986" y="594990"/>
                </a:lnTo>
                <a:lnTo>
                  <a:pt x="843279" y="627994"/>
                </a:lnTo>
                <a:lnTo>
                  <a:pt x="825018" y="655021"/>
                </a:lnTo>
                <a:lnTo>
                  <a:pt x="797991" y="673282"/>
                </a:lnTo>
                <a:lnTo>
                  <a:pt x="764988" y="679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84899" y="5757646"/>
            <a:ext cx="774293" cy="4975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72845" y="395810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4">
                <a:moveTo>
                  <a:pt x="349669" y="326250"/>
                </a:moveTo>
                <a:lnTo>
                  <a:pt x="347713" y="324294"/>
                </a:lnTo>
                <a:lnTo>
                  <a:pt x="336181" y="324294"/>
                </a:lnTo>
                <a:lnTo>
                  <a:pt x="324053" y="338480"/>
                </a:lnTo>
                <a:lnTo>
                  <a:pt x="321716" y="340931"/>
                </a:lnTo>
                <a:lnTo>
                  <a:pt x="312000" y="340931"/>
                </a:lnTo>
                <a:lnTo>
                  <a:pt x="309664" y="338480"/>
                </a:lnTo>
                <a:lnTo>
                  <a:pt x="297548" y="324294"/>
                </a:lnTo>
                <a:lnTo>
                  <a:pt x="279298" y="324294"/>
                </a:lnTo>
                <a:lnTo>
                  <a:pt x="267182" y="338480"/>
                </a:lnTo>
                <a:lnTo>
                  <a:pt x="264845" y="340931"/>
                </a:lnTo>
                <a:lnTo>
                  <a:pt x="255143" y="340931"/>
                </a:lnTo>
                <a:lnTo>
                  <a:pt x="252806" y="338480"/>
                </a:lnTo>
                <a:lnTo>
                  <a:pt x="240703" y="324294"/>
                </a:lnTo>
                <a:lnTo>
                  <a:pt x="222465" y="324294"/>
                </a:lnTo>
                <a:lnTo>
                  <a:pt x="210362" y="338480"/>
                </a:lnTo>
                <a:lnTo>
                  <a:pt x="208026" y="340931"/>
                </a:lnTo>
                <a:lnTo>
                  <a:pt x="198323" y="340931"/>
                </a:lnTo>
                <a:lnTo>
                  <a:pt x="195999" y="338480"/>
                </a:lnTo>
                <a:lnTo>
                  <a:pt x="183883" y="324294"/>
                </a:lnTo>
                <a:lnTo>
                  <a:pt x="165658" y="324294"/>
                </a:lnTo>
                <a:lnTo>
                  <a:pt x="153543" y="338480"/>
                </a:lnTo>
                <a:lnTo>
                  <a:pt x="151218" y="340931"/>
                </a:lnTo>
                <a:lnTo>
                  <a:pt x="141516" y="340931"/>
                </a:lnTo>
                <a:lnTo>
                  <a:pt x="139179" y="338480"/>
                </a:lnTo>
                <a:lnTo>
                  <a:pt x="127076" y="324294"/>
                </a:lnTo>
                <a:lnTo>
                  <a:pt x="108839" y="324294"/>
                </a:lnTo>
                <a:lnTo>
                  <a:pt x="96735" y="338480"/>
                </a:lnTo>
                <a:lnTo>
                  <a:pt x="94399" y="340931"/>
                </a:lnTo>
                <a:lnTo>
                  <a:pt x="84709" y="340931"/>
                </a:lnTo>
                <a:lnTo>
                  <a:pt x="82384" y="338480"/>
                </a:lnTo>
                <a:lnTo>
                  <a:pt x="70281" y="324294"/>
                </a:lnTo>
                <a:lnTo>
                  <a:pt x="52057" y="324294"/>
                </a:lnTo>
                <a:lnTo>
                  <a:pt x="39954" y="338480"/>
                </a:lnTo>
                <a:lnTo>
                  <a:pt x="37617" y="340931"/>
                </a:lnTo>
                <a:lnTo>
                  <a:pt x="27927" y="340931"/>
                </a:lnTo>
                <a:lnTo>
                  <a:pt x="25590" y="338480"/>
                </a:lnTo>
                <a:lnTo>
                  <a:pt x="13487" y="324294"/>
                </a:lnTo>
                <a:lnTo>
                  <a:pt x="1955" y="324294"/>
                </a:lnTo>
                <a:lnTo>
                  <a:pt x="0" y="326250"/>
                </a:lnTo>
                <a:lnTo>
                  <a:pt x="0" y="331089"/>
                </a:lnTo>
                <a:lnTo>
                  <a:pt x="1955" y="333044"/>
                </a:lnTo>
                <a:lnTo>
                  <a:pt x="9220" y="333044"/>
                </a:lnTo>
                <a:lnTo>
                  <a:pt x="11544" y="335495"/>
                </a:lnTo>
                <a:lnTo>
                  <a:pt x="23647" y="349669"/>
                </a:lnTo>
                <a:lnTo>
                  <a:pt x="41884" y="349669"/>
                </a:lnTo>
                <a:lnTo>
                  <a:pt x="53987" y="335495"/>
                </a:lnTo>
                <a:lnTo>
                  <a:pt x="56324" y="333044"/>
                </a:lnTo>
                <a:lnTo>
                  <a:pt x="66014" y="333044"/>
                </a:lnTo>
                <a:lnTo>
                  <a:pt x="68338" y="335495"/>
                </a:lnTo>
                <a:lnTo>
                  <a:pt x="80441" y="349669"/>
                </a:lnTo>
                <a:lnTo>
                  <a:pt x="98666" y="349669"/>
                </a:lnTo>
                <a:lnTo>
                  <a:pt x="110782" y="335495"/>
                </a:lnTo>
                <a:lnTo>
                  <a:pt x="113106" y="333044"/>
                </a:lnTo>
                <a:lnTo>
                  <a:pt x="122809" y="333044"/>
                </a:lnTo>
                <a:lnTo>
                  <a:pt x="125133" y="335495"/>
                </a:lnTo>
                <a:lnTo>
                  <a:pt x="137248" y="349669"/>
                </a:lnTo>
                <a:lnTo>
                  <a:pt x="155473" y="349669"/>
                </a:lnTo>
                <a:lnTo>
                  <a:pt x="167589" y="335495"/>
                </a:lnTo>
                <a:lnTo>
                  <a:pt x="169913" y="333044"/>
                </a:lnTo>
                <a:lnTo>
                  <a:pt x="179616" y="333044"/>
                </a:lnTo>
                <a:lnTo>
                  <a:pt x="181952" y="335495"/>
                </a:lnTo>
                <a:lnTo>
                  <a:pt x="194056" y="349669"/>
                </a:lnTo>
                <a:lnTo>
                  <a:pt x="212293" y="349669"/>
                </a:lnTo>
                <a:lnTo>
                  <a:pt x="224409" y="335495"/>
                </a:lnTo>
                <a:lnTo>
                  <a:pt x="226733" y="333044"/>
                </a:lnTo>
                <a:lnTo>
                  <a:pt x="236435" y="333044"/>
                </a:lnTo>
                <a:lnTo>
                  <a:pt x="238772" y="335495"/>
                </a:lnTo>
                <a:lnTo>
                  <a:pt x="250875" y="349669"/>
                </a:lnTo>
                <a:lnTo>
                  <a:pt x="269113" y="349669"/>
                </a:lnTo>
                <a:lnTo>
                  <a:pt x="281228" y="335495"/>
                </a:lnTo>
                <a:lnTo>
                  <a:pt x="283552" y="333044"/>
                </a:lnTo>
                <a:lnTo>
                  <a:pt x="293281" y="333044"/>
                </a:lnTo>
                <a:lnTo>
                  <a:pt x="295617" y="335495"/>
                </a:lnTo>
                <a:lnTo>
                  <a:pt x="307733" y="349669"/>
                </a:lnTo>
                <a:lnTo>
                  <a:pt x="325983" y="349669"/>
                </a:lnTo>
                <a:lnTo>
                  <a:pt x="338112" y="335495"/>
                </a:lnTo>
                <a:lnTo>
                  <a:pt x="340436" y="333044"/>
                </a:lnTo>
                <a:lnTo>
                  <a:pt x="347713" y="333044"/>
                </a:lnTo>
                <a:lnTo>
                  <a:pt x="349669" y="331089"/>
                </a:lnTo>
                <a:lnTo>
                  <a:pt x="349669" y="326250"/>
                </a:lnTo>
                <a:close/>
              </a:path>
              <a:path w="349884" h="349884">
                <a:moveTo>
                  <a:pt x="349669" y="272199"/>
                </a:moveTo>
                <a:lnTo>
                  <a:pt x="347713" y="270243"/>
                </a:lnTo>
                <a:lnTo>
                  <a:pt x="336181" y="270243"/>
                </a:lnTo>
                <a:lnTo>
                  <a:pt x="324053" y="284429"/>
                </a:lnTo>
                <a:lnTo>
                  <a:pt x="321716" y="286880"/>
                </a:lnTo>
                <a:lnTo>
                  <a:pt x="312000" y="286880"/>
                </a:lnTo>
                <a:lnTo>
                  <a:pt x="309664" y="284429"/>
                </a:lnTo>
                <a:lnTo>
                  <a:pt x="297548" y="270243"/>
                </a:lnTo>
                <a:lnTo>
                  <a:pt x="279298" y="270243"/>
                </a:lnTo>
                <a:lnTo>
                  <a:pt x="267182" y="284429"/>
                </a:lnTo>
                <a:lnTo>
                  <a:pt x="264845" y="286880"/>
                </a:lnTo>
                <a:lnTo>
                  <a:pt x="255143" y="286880"/>
                </a:lnTo>
                <a:lnTo>
                  <a:pt x="252806" y="284429"/>
                </a:lnTo>
                <a:lnTo>
                  <a:pt x="240703" y="270243"/>
                </a:lnTo>
                <a:lnTo>
                  <a:pt x="222465" y="270243"/>
                </a:lnTo>
                <a:lnTo>
                  <a:pt x="210362" y="284429"/>
                </a:lnTo>
                <a:lnTo>
                  <a:pt x="208026" y="286880"/>
                </a:lnTo>
                <a:lnTo>
                  <a:pt x="198323" y="286880"/>
                </a:lnTo>
                <a:lnTo>
                  <a:pt x="195999" y="284429"/>
                </a:lnTo>
                <a:lnTo>
                  <a:pt x="183883" y="270243"/>
                </a:lnTo>
                <a:lnTo>
                  <a:pt x="165658" y="270243"/>
                </a:lnTo>
                <a:lnTo>
                  <a:pt x="153543" y="284429"/>
                </a:lnTo>
                <a:lnTo>
                  <a:pt x="151218" y="286880"/>
                </a:lnTo>
                <a:lnTo>
                  <a:pt x="141516" y="286880"/>
                </a:lnTo>
                <a:lnTo>
                  <a:pt x="139179" y="284429"/>
                </a:lnTo>
                <a:lnTo>
                  <a:pt x="127076" y="270243"/>
                </a:lnTo>
                <a:lnTo>
                  <a:pt x="108839" y="270243"/>
                </a:lnTo>
                <a:lnTo>
                  <a:pt x="96735" y="284429"/>
                </a:lnTo>
                <a:lnTo>
                  <a:pt x="94399" y="286880"/>
                </a:lnTo>
                <a:lnTo>
                  <a:pt x="84709" y="286880"/>
                </a:lnTo>
                <a:lnTo>
                  <a:pt x="82384" y="284429"/>
                </a:lnTo>
                <a:lnTo>
                  <a:pt x="70281" y="270243"/>
                </a:lnTo>
                <a:lnTo>
                  <a:pt x="52057" y="270243"/>
                </a:lnTo>
                <a:lnTo>
                  <a:pt x="39954" y="284429"/>
                </a:lnTo>
                <a:lnTo>
                  <a:pt x="37617" y="286880"/>
                </a:lnTo>
                <a:lnTo>
                  <a:pt x="27927" y="286880"/>
                </a:lnTo>
                <a:lnTo>
                  <a:pt x="25590" y="284429"/>
                </a:lnTo>
                <a:lnTo>
                  <a:pt x="13487" y="270243"/>
                </a:lnTo>
                <a:lnTo>
                  <a:pt x="1955" y="270243"/>
                </a:lnTo>
                <a:lnTo>
                  <a:pt x="0" y="272199"/>
                </a:lnTo>
                <a:lnTo>
                  <a:pt x="0" y="277037"/>
                </a:lnTo>
                <a:lnTo>
                  <a:pt x="1955" y="278993"/>
                </a:lnTo>
                <a:lnTo>
                  <a:pt x="9220" y="278993"/>
                </a:lnTo>
                <a:lnTo>
                  <a:pt x="11544" y="281432"/>
                </a:lnTo>
                <a:lnTo>
                  <a:pt x="23647" y="295617"/>
                </a:lnTo>
                <a:lnTo>
                  <a:pt x="41884" y="295617"/>
                </a:lnTo>
                <a:lnTo>
                  <a:pt x="53987" y="281432"/>
                </a:lnTo>
                <a:lnTo>
                  <a:pt x="56324" y="278993"/>
                </a:lnTo>
                <a:lnTo>
                  <a:pt x="66014" y="278993"/>
                </a:lnTo>
                <a:lnTo>
                  <a:pt x="68338" y="281432"/>
                </a:lnTo>
                <a:lnTo>
                  <a:pt x="80441" y="295617"/>
                </a:lnTo>
                <a:lnTo>
                  <a:pt x="98666" y="295617"/>
                </a:lnTo>
                <a:lnTo>
                  <a:pt x="110782" y="281432"/>
                </a:lnTo>
                <a:lnTo>
                  <a:pt x="113106" y="278993"/>
                </a:lnTo>
                <a:lnTo>
                  <a:pt x="122809" y="278993"/>
                </a:lnTo>
                <a:lnTo>
                  <a:pt x="125133" y="281432"/>
                </a:lnTo>
                <a:lnTo>
                  <a:pt x="137248" y="295617"/>
                </a:lnTo>
                <a:lnTo>
                  <a:pt x="155473" y="295617"/>
                </a:lnTo>
                <a:lnTo>
                  <a:pt x="167589" y="281432"/>
                </a:lnTo>
                <a:lnTo>
                  <a:pt x="169913" y="278993"/>
                </a:lnTo>
                <a:lnTo>
                  <a:pt x="179616" y="278993"/>
                </a:lnTo>
                <a:lnTo>
                  <a:pt x="181952" y="281432"/>
                </a:lnTo>
                <a:lnTo>
                  <a:pt x="194056" y="295617"/>
                </a:lnTo>
                <a:lnTo>
                  <a:pt x="212293" y="295617"/>
                </a:lnTo>
                <a:lnTo>
                  <a:pt x="224409" y="281432"/>
                </a:lnTo>
                <a:lnTo>
                  <a:pt x="226733" y="278993"/>
                </a:lnTo>
                <a:lnTo>
                  <a:pt x="236435" y="278993"/>
                </a:lnTo>
                <a:lnTo>
                  <a:pt x="238772" y="281432"/>
                </a:lnTo>
                <a:lnTo>
                  <a:pt x="250875" y="295617"/>
                </a:lnTo>
                <a:lnTo>
                  <a:pt x="269113" y="295617"/>
                </a:lnTo>
                <a:lnTo>
                  <a:pt x="281228" y="281432"/>
                </a:lnTo>
                <a:lnTo>
                  <a:pt x="283552" y="278993"/>
                </a:lnTo>
                <a:lnTo>
                  <a:pt x="293281" y="278993"/>
                </a:lnTo>
                <a:lnTo>
                  <a:pt x="295617" y="281432"/>
                </a:lnTo>
                <a:lnTo>
                  <a:pt x="307733" y="295617"/>
                </a:lnTo>
                <a:lnTo>
                  <a:pt x="325983" y="295617"/>
                </a:lnTo>
                <a:lnTo>
                  <a:pt x="338112" y="281432"/>
                </a:lnTo>
                <a:lnTo>
                  <a:pt x="340436" y="278993"/>
                </a:lnTo>
                <a:lnTo>
                  <a:pt x="347713" y="278993"/>
                </a:lnTo>
                <a:lnTo>
                  <a:pt x="349669" y="277037"/>
                </a:lnTo>
                <a:lnTo>
                  <a:pt x="349669" y="272199"/>
                </a:lnTo>
                <a:close/>
              </a:path>
              <a:path w="349884" h="349884">
                <a:moveTo>
                  <a:pt x="349669" y="218147"/>
                </a:moveTo>
                <a:lnTo>
                  <a:pt x="347713" y="216192"/>
                </a:lnTo>
                <a:lnTo>
                  <a:pt x="336181" y="216192"/>
                </a:lnTo>
                <a:lnTo>
                  <a:pt x="324053" y="230378"/>
                </a:lnTo>
                <a:lnTo>
                  <a:pt x="321716" y="232829"/>
                </a:lnTo>
                <a:lnTo>
                  <a:pt x="312000" y="232829"/>
                </a:lnTo>
                <a:lnTo>
                  <a:pt x="309664" y="230378"/>
                </a:lnTo>
                <a:lnTo>
                  <a:pt x="297548" y="216192"/>
                </a:lnTo>
                <a:lnTo>
                  <a:pt x="279298" y="216192"/>
                </a:lnTo>
                <a:lnTo>
                  <a:pt x="267182" y="230378"/>
                </a:lnTo>
                <a:lnTo>
                  <a:pt x="264845" y="232829"/>
                </a:lnTo>
                <a:lnTo>
                  <a:pt x="255143" y="232829"/>
                </a:lnTo>
                <a:lnTo>
                  <a:pt x="252806" y="230378"/>
                </a:lnTo>
                <a:lnTo>
                  <a:pt x="240703" y="216192"/>
                </a:lnTo>
                <a:lnTo>
                  <a:pt x="222465" y="216192"/>
                </a:lnTo>
                <a:lnTo>
                  <a:pt x="210362" y="230378"/>
                </a:lnTo>
                <a:lnTo>
                  <a:pt x="208026" y="232829"/>
                </a:lnTo>
                <a:lnTo>
                  <a:pt x="198323" y="232829"/>
                </a:lnTo>
                <a:lnTo>
                  <a:pt x="195999" y="230378"/>
                </a:lnTo>
                <a:lnTo>
                  <a:pt x="183883" y="216192"/>
                </a:lnTo>
                <a:lnTo>
                  <a:pt x="165658" y="216192"/>
                </a:lnTo>
                <a:lnTo>
                  <a:pt x="153543" y="230378"/>
                </a:lnTo>
                <a:lnTo>
                  <a:pt x="151218" y="232829"/>
                </a:lnTo>
                <a:lnTo>
                  <a:pt x="141516" y="232829"/>
                </a:lnTo>
                <a:lnTo>
                  <a:pt x="139179" y="230378"/>
                </a:lnTo>
                <a:lnTo>
                  <a:pt x="127076" y="216192"/>
                </a:lnTo>
                <a:lnTo>
                  <a:pt x="108839" y="216192"/>
                </a:lnTo>
                <a:lnTo>
                  <a:pt x="96735" y="230378"/>
                </a:lnTo>
                <a:lnTo>
                  <a:pt x="94399" y="232829"/>
                </a:lnTo>
                <a:lnTo>
                  <a:pt x="84709" y="232829"/>
                </a:lnTo>
                <a:lnTo>
                  <a:pt x="82384" y="230378"/>
                </a:lnTo>
                <a:lnTo>
                  <a:pt x="70281" y="216192"/>
                </a:lnTo>
                <a:lnTo>
                  <a:pt x="52057" y="216192"/>
                </a:lnTo>
                <a:lnTo>
                  <a:pt x="39954" y="230378"/>
                </a:lnTo>
                <a:lnTo>
                  <a:pt x="37617" y="232829"/>
                </a:lnTo>
                <a:lnTo>
                  <a:pt x="27927" y="232829"/>
                </a:lnTo>
                <a:lnTo>
                  <a:pt x="25590" y="230378"/>
                </a:lnTo>
                <a:lnTo>
                  <a:pt x="13487" y="216192"/>
                </a:lnTo>
                <a:lnTo>
                  <a:pt x="1955" y="216192"/>
                </a:lnTo>
                <a:lnTo>
                  <a:pt x="0" y="218147"/>
                </a:lnTo>
                <a:lnTo>
                  <a:pt x="0" y="222986"/>
                </a:lnTo>
                <a:lnTo>
                  <a:pt x="1955" y="224942"/>
                </a:lnTo>
                <a:lnTo>
                  <a:pt x="9220" y="224942"/>
                </a:lnTo>
                <a:lnTo>
                  <a:pt x="11544" y="227393"/>
                </a:lnTo>
                <a:lnTo>
                  <a:pt x="23647" y="241566"/>
                </a:lnTo>
                <a:lnTo>
                  <a:pt x="41884" y="241566"/>
                </a:lnTo>
                <a:lnTo>
                  <a:pt x="53987" y="227393"/>
                </a:lnTo>
                <a:lnTo>
                  <a:pt x="56324" y="224942"/>
                </a:lnTo>
                <a:lnTo>
                  <a:pt x="66014" y="224942"/>
                </a:lnTo>
                <a:lnTo>
                  <a:pt x="68338" y="227393"/>
                </a:lnTo>
                <a:lnTo>
                  <a:pt x="80441" y="241566"/>
                </a:lnTo>
                <a:lnTo>
                  <a:pt x="98666" y="241566"/>
                </a:lnTo>
                <a:lnTo>
                  <a:pt x="110782" y="227393"/>
                </a:lnTo>
                <a:lnTo>
                  <a:pt x="113106" y="224942"/>
                </a:lnTo>
                <a:lnTo>
                  <a:pt x="122809" y="224942"/>
                </a:lnTo>
                <a:lnTo>
                  <a:pt x="125133" y="227393"/>
                </a:lnTo>
                <a:lnTo>
                  <a:pt x="137248" y="241566"/>
                </a:lnTo>
                <a:lnTo>
                  <a:pt x="155473" y="241566"/>
                </a:lnTo>
                <a:lnTo>
                  <a:pt x="167589" y="227393"/>
                </a:lnTo>
                <a:lnTo>
                  <a:pt x="169913" y="224942"/>
                </a:lnTo>
                <a:lnTo>
                  <a:pt x="179616" y="224942"/>
                </a:lnTo>
                <a:lnTo>
                  <a:pt x="181952" y="227393"/>
                </a:lnTo>
                <a:lnTo>
                  <a:pt x="194056" y="241566"/>
                </a:lnTo>
                <a:lnTo>
                  <a:pt x="212293" y="241566"/>
                </a:lnTo>
                <a:lnTo>
                  <a:pt x="224409" y="227393"/>
                </a:lnTo>
                <a:lnTo>
                  <a:pt x="226733" y="224942"/>
                </a:lnTo>
                <a:lnTo>
                  <a:pt x="236435" y="224942"/>
                </a:lnTo>
                <a:lnTo>
                  <a:pt x="238772" y="227393"/>
                </a:lnTo>
                <a:lnTo>
                  <a:pt x="250875" y="241566"/>
                </a:lnTo>
                <a:lnTo>
                  <a:pt x="269113" y="241566"/>
                </a:lnTo>
                <a:lnTo>
                  <a:pt x="281228" y="227393"/>
                </a:lnTo>
                <a:lnTo>
                  <a:pt x="283552" y="224942"/>
                </a:lnTo>
                <a:lnTo>
                  <a:pt x="293281" y="224942"/>
                </a:lnTo>
                <a:lnTo>
                  <a:pt x="295617" y="227393"/>
                </a:lnTo>
                <a:lnTo>
                  <a:pt x="307733" y="241566"/>
                </a:lnTo>
                <a:lnTo>
                  <a:pt x="325983" y="241566"/>
                </a:lnTo>
                <a:lnTo>
                  <a:pt x="338112" y="227393"/>
                </a:lnTo>
                <a:lnTo>
                  <a:pt x="340436" y="224942"/>
                </a:lnTo>
                <a:lnTo>
                  <a:pt x="347713" y="224942"/>
                </a:lnTo>
                <a:lnTo>
                  <a:pt x="349669" y="222986"/>
                </a:lnTo>
                <a:lnTo>
                  <a:pt x="349669" y="218147"/>
                </a:lnTo>
                <a:close/>
              </a:path>
              <a:path w="349884" h="349884">
                <a:moveTo>
                  <a:pt x="349669" y="164096"/>
                </a:moveTo>
                <a:lnTo>
                  <a:pt x="347713" y="162140"/>
                </a:lnTo>
                <a:lnTo>
                  <a:pt x="336181" y="162140"/>
                </a:lnTo>
                <a:lnTo>
                  <a:pt x="324053" y="176326"/>
                </a:lnTo>
                <a:lnTo>
                  <a:pt x="321716" y="178777"/>
                </a:lnTo>
                <a:lnTo>
                  <a:pt x="312000" y="178777"/>
                </a:lnTo>
                <a:lnTo>
                  <a:pt x="309664" y="176326"/>
                </a:lnTo>
                <a:lnTo>
                  <a:pt x="297548" y="162140"/>
                </a:lnTo>
                <a:lnTo>
                  <a:pt x="279298" y="162140"/>
                </a:lnTo>
                <a:lnTo>
                  <a:pt x="267182" y="176326"/>
                </a:lnTo>
                <a:lnTo>
                  <a:pt x="264845" y="178777"/>
                </a:lnTo>
                <a:lnTo>
                  <a:pt x="255143" y="178777"/>
                </a:lnTo>
                <a:lnTo>
                  <a:pt x="252806" y="176326"/>
                </a:lnTo>
                <a:lnTo>
                  <a:pt x="240703" y="162140"/>
                </a:lnTo>
                <a:lnTo>
                  <a:pt x="222465" y="162140"/>
                </a:lnTo>
                <a:lnTo>
                  <a:pt x="210362" y="176326"/>
                </a:lnTo>
                <a:lnTo>
                  <a:pt x="208026" y="178777"/>
                </a:lnTo>
                <a:lnTo>
                  <a:pt x="198323" y="178777"/>
                </a:lnTo>
                <a:lnTo>
                  <a:pt x="195999" y="176326"/>
                </a:lnTo>
                <a:lnTo>
                  <a:pt x="183883" y="162140"/>
                </a:lnTo>
                <a:lnTo>
                  <a:pt x="165658" y="162140"/>
                </a:lnTo>
                <a:lnTo>
                  <a:pt x="153543" y="176326"/>
                </a:lnTo>
                <a:lnTo>
                  <a:pt x="151218" y="178777"/>
                </a:lnTo>
                <a:lnTo>
                  <a:pt x="141516" y="178777"/>
                </a:lnTo>
                <a:lnTo>
                  <a:pt x="139179" y="176326"/>
                </a:lnTo>
                <a:lnTo>
                  <a:pt x="127076" y="162140"/>
                </a:lnTo>
                <a:lnTo>
                  <a:pt x="108839" y="162140"/>
                </a:lnTo>
                <a:lnTo>
                  <a:pt x="96735" y="176326"/>
                </a:lnTo>
                <a:lnTo>
                  <a:pt x="94399" y="178777"/>
                </a:lnTo>
                <a:lnTo>
                  <a:pt x="84709" y="178777"/>
                </a:lnTo>
                <a:lnTo>
                  <a:pt x="82384" y="176326"/>
                </a:lnTo>
                <a:lnTo>
                  <a:pt x="70281" y="162140"/>
                </a:lnTo>
                <a:lnTo>
                  <a:pt x="52057" y="162140"/>
                </a:lnTo>
                <a:lnTo>
                  <a:pt x="39954" y="176326"/>
                </a:lnTo>
                <a:lnTo>
                  <a:pt x="37617" y="178777"/>
                </a:lnTo>
                <a:lnTo>
                  <a:pt x="27927" y="178777"/>
                </a:lnTo>
                <a:lnTo>
                  <a:pt x="25590" y="176326"/>
                </a:lnTo>
                <a:lnTo>
                  <a:pt x="13487" y="162140"/>
                </a:lnTo>
                <a:lnTo>
                  <a:pt x="1955" y="162140"/>
                </a:lnTo>
                <a:lnTo>
                  <a:pt x="0" y="164096"/>
                </a:lnTo>
                <a:lnTo>
                  <a:pt x="0" y="168935"/>
                </a:lnTo>
                <a:lnTo>
                  <a:pt x="1955" y="170891"/>
                </a:lnTo>
                <a:lnTo>
                  <a:pt x="9220" y="170891"/>
                </a:lnTo>
                <a:lnTo>
                  <a:pt x="11544" y="173342"/>
                </a:lnTo>
                <a:lnTo>
                  <a:pt x="23647" y="187515"/>
                </a:lnTo>
                <a:lnTo>
                  <a:pt x="41884" y="187515"/>
                </a:lnTo>
                <a:lnTo>
                  <a:pt x="53987" y="173342"/>
                </a:lnTo>
                <a:lnTo>
                  <a:pt x="56324" y="170891"/>
                </a:lnTo>
                <a:lnTo>
                  <a:pt x="66014" y="170891"/>
                </a:lnTo>
                <a:lnTo>
                  <a:pt x="68338" y="173342"/>
                </a:lnTo>
                <a:lnTo>
                  <a:pt x="80441" y="187515"/>
                </a:lnTo>
                <a:lnTo>
                  <a:pt x="98666" y="187515"/>
                </a:lnTo>
                <a:lnTo>
                  <a:pt x="110782" y="173342"/>
                </a:lnTo>
                <a:lnTo>
                  <a:pt x="113106" y="170891"/>
                </a:lnTo>
                <a:lnTo>
                  <a:pt x="122809" y="170891"/>
                </a:lnTo>
                <a:lnTo>
                  <a:pt x="125133" y="173342"/>
                </a:lnTo>
                <a:lnTo>
                  <a:pt x="137248" y="187515"/>
                </a:lnTo>
                <a:lnTo>
                  <a:pt x="155473" y="187515"/>
                </a:lnTo>
                <a:lnTo>
                  <a:pt x="167589" y="173342"/>
                </a:lnTo>
                <a:lnTo>
                  <a:pt x="169913" y="170891"/>
                </a:lnTo>
                <a:lnTo>
                  <a:pt x="179616" y="170891"/>
                </a:lnTo>
                <a:lnTo>
                  <a:pt x="181952" y="173342"/>
                </a:lnTo>
                <a:lnTo>
                  <a:pt x="194056" y="187515"/>
                </a:lnTo>
                <a:lnTo>
                  <a:pt x="212293" y="187515"/>
                </a:lnTo>
                <a:lnTo>
                  <a:pt x="224409" y="173342"/>
                </a:lnTo>
                <a:lnTo>
                  <a:pt x="226733" y="170891"/>
                </a:lnTo>
                <a:lnTo>
                  <a:pt x="236435" y="170891"/>
                </a:lnTo>
                <a:lnTo>
                  <a:pt x="238772" y="173342"/>
                </a:lnTo>
                <a:lnTo>
                  <a:pt x="250875" y="187515"/>
                </a:lnTo>
                <a:lnTo>
                  <a:pt x="269113" y="187515"/>
                </a:lnTo>
                <a:lnTo>
                  <a:pt x="281228" y="173342"/>
                </a:lnTo>
                <a:lnTo>
                  <a:pt x="283552" y="170891"/>
                </a:lnTo>
                <a:lnTo>
                  <a:pt x="293281" y="170891"/>
                </a:lnTo>
                <a:lnTo>
                  <a:pt x="295617" y="173342"/>
                </a:lnTo>
                <a:lnTo>
                  <a:pt x="307733" y="187515"/>
                </a:lnTo>
                <a:lnTo>
                  <a:pt x="325983" y="187515"/>
                </a:lnTo>
                <a:lnTo>
                  <a:pt x="338112" y="173342"/>
                </a:lnTo>
                <a:lnTo>
                  <a:pt x="340436" y="170891"/>
                </a:lnTo>
                <a:lnTo>
                  <a:pt x="347713" y="170891"/>
                </a:lnTo>
                <a:lnTo>
                  <a:pt x="349669" y="168935"/>
                </a:lnTo>
                <a:lnTo>
                  <a:pt x="349669" y="164096"/>
                </a:lnTo>
                <a:close/>
              </a:path>
              <a:path w="349884" h="349884">
                <a:moveTo>
                  <a:pt x="349669" y="110045"/>
                </a:moveTo>
                <a:lnTo>
                  <a:pt x="347713" y="108089"/>
                </a:lnTo>
                <a:lnTo>
                  <a:pt x="336181" y="108089"/>
                </a:lnTo>
                <a:lnTo>
                  <a:pt x="324053" y="122275"/>
                </a:lnTo>
                <a:lnTo>
                  <a:pt x="321716" y="124726"/>
                </a:lnTo>
                <a:lnTo>
                  <a:pt x="312000" y="124726"/>
                </a:lnTo>
                <a:lnTo>
                  <a:pt x="309664" y="122275"/>
                </a:lnTo>
                <a:lnTo>
                  <a:pt x="297548" y="108089"/>
                </a:lnTo>
                <a:lnTo>
                  <a:pt x="279298" y="108089"/>
                </a:lnTo>
                <a:lnTo>
                  <a:pt x="267182" y="122275"/>
                </a:lnTo>
                <a:lnTo>
                  <a:pt x="264845" y="124726"/>
                </a:lnTo>
                <a:lnTo>
                  <a:pt x="255143" y="124726"/>
                </a:lnTo>
                <a:lnTo>
                  <a:pt x="252806" y="122275"/>
                </a:lnTo>
                <a:lnTo>
                  <a:pt x="240703" y="108089"/>
                </a:lnTo>
                <a:lnTo>
                  <a:pt x="222465" y="108089"/>
                </a:lnTo>
                <a:lnTo>
                  <a:pt x="210362" y="122275"/>
                </a:lnTo>
                <a:lnTo>
                  <a:pt x="208026" y="124726"/>
                </a:lnTo>
                <a:lnTo>
                  <a:pt x="198323" y="124726"/>
                </a:lnTo>
                <a:lnTo>
                  <a:pt x="195999" y="122275"/>
                </a:lnTo>
                <a:lnTo>
                  <a:pt x="183883" y="108089"/>
                </a:lnTo>
                <a:lnTo>
                  <a:pt x="165658" y="108089"/>
                </a:lnTo>
                <a:lnTo>
                  <a:pt x="153543" y="122275"/>
                </a:lnTo>
                <a:lnTo>
                  <a:pt x="151218" y="124726"/>
                </a:lnTo>
                <a:lnTo>
                  <a:pt x="141516" y="124726"/>
                </a:lnTo>
                <a:lnTo>
                  <a:pt x="139179" y="122275"/>
                </a:lnTo>
                <a:lnTo>
                  <a:pt x="127076" y="108089"/>
                </a:lnTo>
                <a:lnTo>
                  <a:pt x="108839" y="108089"/>
                </a:lnTo>
                <a:lnTo>
                  <a:pt x="96735" y="122275"/>
                </a:lnTo>
                <a:lnTo>
                  <a:pt x="94399" y="124726"/>
                </a:lnTo>
                <a:lnTo>
                  <a:pt x="84709" y="124726"/>
                </a:lnTo>
                <a:lnTo>
                  <a:pt x="82384" y="122275"/>
                </a:lnTo>
                <a:lnTo>
                  <a:pt x="70281" y="108089"/>
                </a:lnTo>
                <a:lnTo>
                  <a:pt x="52057" y="108089"/>
                </a:lnTo>
                <a:lnTo>
                  <a:pt x="39954" y="122275"/>
                </a:lnTo>
                <a:lnTo>
                  <a:pt x="37617" y="124726"/>
                </a:lnTo>
                <a:lnTo>
                  <a:pt x="27927" y="124726"/>
                </a:lnTo>
                <a:lnTo>
                  <a:pt x="25590" y="122275"/>
                </a:lnTo>
                <a:lnTo>
                  <a:pt x="13487" y="108089"/>
                </a:lnTo>
                <a:lnTo>
                  <a:pt x="1955" y="108089"/>
                </a:lnTo>
                <a:lnTo>
                  <a:pt x="0" y="110045"/>
                </a:lnTo>
                <a:lnTo>
                  <a:pt x="0" y="114884"/>
                </a:lnTo>
                <a:lnTo>
                  <a:pt x="1955" y="116840"/>
                </a:lnTo>
                <a:lnTo>
                  <a:pt x="9220" y="116840"/>
                </a:lnTo>
                <a:lnTo>
                  <a:pt x="11544" y="119291"/>
                </a:lnTo>
                <a:lnTo>
                  <a:pt x="23647" y="133464"/>
                </a:lnTo>
                <a:lnTo>
                  <a:pt x="41884" y="133464"/>
                </a:lnTo>
                <a:lnTo>
                  <a:pt x="53987" y="119291"/>
                </a:lnTo>
                <a:lnTo>
                  <a:pt x="56324" y="116840"/>
                </a:lnTo>
                <a:lnTo>
                  <a:pt x="66014" y="116840"/>
                </a:lnTo>
                <a:lnTo>
                  <a:pt x="68338" y="119291"/>
                </a:lnTo>
                <a:lnTo>
                  <a:pt x="80441" y="133464"/>
                </a:lnTo>
                <a:lnTo>
                  <a:pt x="98666" y="133464"/>
                </a:lnTo>
                <a:lnTo>
                  <a:pt x="110782" y="119291"/>
                </a:lnTo>
                <a:lnTo>
                  <a:pt x="113106" y="116840"/>
                </a:lnTo>
                <a:lnTo>
                  <a:pt x="122809" y="116840"/>
                </a:lnTo>
                <a:lnTo>
                  <a:pt x="125133" y="119291"/>
                </a:lnTo>
                <a:lnTo>
                  <a:pt x="137248" y="133464"/>
                </a:lnTo>
                <a:lnTo>
                  <a:pt x="155473" y="133464"/>
                </a:lnTo>
                <a:lnTo>
                  <a:pt x="167589" y="119291"/>
                </a:lnTo>
                <a:lnTo>
                  <a:pt x="169913" y="116840"/>
                </a:lnTo>
                <a:lnTo>
                  <a:pt x="179616" y="116840"/>
                </a:lnTo>
                <a:lnTo>
                  <a:pt x="181952" y="119291"/>
                </a:lnTo>
                <a:lnTo>
                  <a:pt x="194056" y="133464"/>
                </a:lnTo>
                <a:lnTo>
                  <a:pt x="212293" y="133464"/>
                </a:lnTo>
                <a:lnTo>
                  <a:pt x="224409" y="119291"/>
                </a:lnTo>
                <a:lnTo>
                  <a:pt x="226733" y="116840"/>
                </a:lnTo>
                <a:lnTo>
                  <a:pt x="236435" y="116840"/>
                </a:lnTo>
                <a:lnTo>
                  <a:pt x="238772" y="119291"/>
                </a:lnTo>
                <a:lnTo>
                  <a:pt x="250875" y="133464"/>
                </a:lnTo>
                <a:lnTo>
                  <a:pt x="269113" y="133464"/>
                </a:lnTo>
                <a:lnTo>
                  <a:pt x="281228" y="119291"/>
                </a:lnTo>
                <a:lnTo>
                  <a:pt x="283552" y="116840"/>
                </a:lnTo>
                <a:lnTo>
                  <a:pt x="293281" y="116840"/>
                </a:lnTo>
                <a:lnTo>
                  <a:pt x="295617" y="119291"/>
                </a:lnTo>
                <a:lnTo>
                  <a:pt x="307733" y="133464"/>
                </a:lnTo>
                <a:lnTo>
                  <a:pt x="325983" y="133464"/>
                </a:lnTo>
                <a:lnTo>
                  <a:pt x="338112" y="119291"/>
                </a:lnTo>
                <a:lnTo>
                  <a:pt x="340436" y="116840"/>
                </a:lnTo>
                <a:lnTo>
                  <a:pt x="347713" y="116840"/>
                </a:lnTo>
                <a:lnTo>
                  <a:pt x="349669" y="114884"/>
                </a:lnTo>
                <a:lnTo>
                  <a:pt x="349669" y="110045"/>
                </a:lnTo>
                <a:close/>
              </a:path>
              <a:path w="349884" h="349884">
                <a:moveTo>
                  <a:pt x="349669" y="56007"/>
                </a:moveTo>
                <a:lnTo>
                  <a:pt x="347713" y="54051"/>
                </a:lnTo>
                <a:lnTo>
                  <a:pt x="336181" y="54051"/>
                </a:lnTo>
                <a:lnTo>
                  <a:pt x="324053" y="68224"/>
                </a:lnTo>
                <a:lnTo>
                  <a:pt x="321716" y="70675"/>
                </a:lnTo>
                <a:lnTo>
                  <a:pt x="312000" y="70675"/>
                </a:lnTo>
                <a:lnTo>
                  <a:pt x="309664" y="68224"/>
                </a:lnTo>
                <a:lnTo>
                  <a:pt x="297548" y="54051"/>
                </a:lnTo>
                <a:lnTo>
                  <a:pt x="279298" y="54051"/>
                </a:lnTo>
                <a:lnTo>
                  <a:pt x="267182" y="68224"/>
                </a:lnTo>
                <a:lnTo>
                  <a:pt x="264845" y="70675"/>
                </a:lnTo>
                <a:lnTo>
                  <a:pt x="255143" y="70675"/>
                </a:lnTo>
                <a:lnTo>
                  <a:pt x="252806" y="68224"/>
                </a:lnTo>
                <a:lnTo>
                  <a:pt x="240703" y="54051"/>
                </a:lnTo>
                <a:lnTo>
                  <a:pt x="222465" y="54051"/>
                </a:lnTo>
                <a:lnTo>
                  <a:pt x="210362" y="68224"/>
                </a:lnTo>
                <a:lnTo>
                  <a:pt x="208026" y="70675"/>
                </a:lnTo>
                <a:lnTo>
                  <a:pt x="198323" y="70675"/>
                </a:lnTo>
                <a:lnTo>
                  <a:pt x="195999" y="68224"/>
                </a:lnTo>
                <a:lnTo>
                  <a:pt x="183883" y="54051"/>
                </a:lnTo>
                <a:lnTo>
                  <a:pt x="165658" y="54051"/>
                </a:lnTo>
                <a:lnTo>
                  <a:pt x="153543" y="68224"/>
                </a:lnTo>
                <a:lnTo>
                  <a:pt x="151218" y="70675"/>
                </a:lnTo>
                <a:lnTo>
                  <a:pt x="141516" y="70675"/>
                </a:lnTo>
                <a:lnTo>
                  <a:pt x="139179" y="68224"/>
                </a:lnTo>
                <a:lnTo>
                  <a:pt x="127076" y="54051"/>
                </a:lnTo>
                <a:lnTo>
                  <a:pt x="108839" y="54051"/>
                </a:lnTo>
                <a:lnTo>
                  <a:pt x="96735" y="68224"/>
                </a:lnTo>
                <a:lnTo>
                  <a:pt x="94399" y="70675"/>
                </a:lnTo>
                <a:lnTo>
                  <a:pt x="84709" y="70675"/>
                </a:lnTo>
                <a:lnTo>
                  <a:pt x="82384" y="68224"/>
                </a:lnTo>
                <a:lnTo>
                  <a:pt x="70281" y="54051"/>
                </a:lnTo>
                <a:lnTo>
                  <a:pt x="52057" y="54051"/>
                </a:lnTo>
                <a:lnTo>
                  <a:pt x="39954" y="68224"/>
                </a:lnTo>
                <a:lnTo>
                  <a:pt x="37617" y="70675"/>
                </a:lnTo>
                <a:lnTo>
                  <a:pt x="27927" y="70675"/>
                </a:lnTo>
                <a:lnTo>
                  <a:pt x="25590" y="68224"/>
                </a:lnTo>
                <a:lnTo>
                  <a:pt x="13487" y="54051"/>
                </a:lnTo>
                <a:lnTo>
                  <a:pt x="1955" y="54051"/>
                </a:lnTo>
                <a:lnTo>
                  <a:pt x="0" y="56007"/>
                </a:lnTo>
                <a:lnTo>
                  <a:pt x="0" y="60833"/>
                </a:lnTo>
                <a:lnTo>
                  <a:pt x="1955" y="62788"/>
                </a:lnTo>
                <a:lnTo>
                  <a:pt x="9220" y="62788"/>
                </a:lnTo>
                <a:lnTo>
                  <a:pt x="11544" y="65239"/>
                </a:lnTo>
                <a:lnTo>
                  <a:pt x="23647" y="79413"/>
                </a:lnTo>
                <a:lnTo>
                  <a:pt x="41884" y="79413"/>
                </a:lnTo>
                <a:lnTo>
                  <a:pt x="53987" y="65239"/>
                </a:lnTo>
                <a:lnTo>
                  <a:pt x="56324" y="62788"/>
                </a:lnTo>
                <a:lnTo>
                  <a:pt x="66014" y="62788"/>
                </a:lnTo>
                <a:lnTo>
                  <a:pt x="68338" y="65239"/>
                </a:lnTo>
                <a:lnTo>
                  <a:pt x="80441" y="79413"/>
                </a:lnTo>
                <a:lnTo>
                  <a:pt x="98666" y="79413"/>
                </a:lnTo>
                <a:lnTo>
                  <a:pt x="110782" y="65239"/>
                </a:lnTo>
                <a:lnTo>
                  <a:pt x="113106" y="62788"/>
                </a:lnTo>
                <a:lnTo>
                  <a:pt x="122809" y="62788"/>
                </a:lnTo>
                <a:lnTo>
                  <a:pt x="125133" y="65239"/>
                </a:lnTo>
                <a:lnTo>
                  <a:pt x="137248" y="79413"/>
                </a:lnTo>
                <a:lnTo>
                  <a:pt x="155473" y="79413"/>
                </a:lnTo>
                <a:lnTo>
                  <a:pt x="167589" y="65239"/>
                </a:lnTo>
                <a:lnTo>
                  <a:pt x="169913" y="62788"/>
                </a:lnTo>
                <a:lnTo>
                  <a:pt x="179616" y="62788"/>
                </a:lnTo>
                <a:lnTo>
                  <a:pt x="181952" y="65239"/>
                </a:lnTo>
                <a:lnTo>
                  <a:pt x="194056" y="79413"/>
                </a:lnTo>
                <a:lnTo>
                  <a:pt x="212293" y="79413"/>
                </a:lnTo>
                <a:lnTo>
                  <a:pt x="224409" y="65239"/>
                </a:lnTo>
                <a:lnTo>
                  <a:pt x="226733" y="62788"/>
                </a:lnTo>
                <a:lnTo>
                  <a:pt x="236435" y="62788"/>
                </a:lnTo>
                <a:lnTo>
                  <a:pt x="238772" y="65239"/>
                </a:lnTo>
                <a:lnTo>
                  <a:pt x="250875" y="79413"/>
                </a:lnTo>
                <a:lnTo>
                  <a:pt x="269113" y="79413"/>
                </a:lnTo>
                <a:lnTo>
                  <a:pt x="281228" y="65239"/>
                </a:lnTo>
                <a:lnTo>
                  <a:pt x="283552" y="62788"/>
                </a:lnTo>
                <a:lnTo>
                  <a:pt x="293281" y="62788"/>
                </a:lnTo>
                <a:lnTo>
                  <a:pt x="295617" y="65239"/>
                </a:lnTo>
                <a:lnTo>
                  <a:pt x="307733" y="79413"/>
                </a:lnTo>
                <a:lnTo>
                  <a:pt x="325983" y="79413"/>
                </a:lnTo>
                <a:lnTo>
                  <a:pt x="338112" y="65239"/>
                </a:lnTo>
                <a:lnTo>
                  <a:pt x="340436" y="62788"/>
                </a:lnTo>
                <a:lnTo>
                  <a:pt x="347713" y="62788"/>
                </a:lnTo>
                <a:lnTo>
                  <a:pt x="349669" y="60833"/>
                </a:lnTo>
                <a:lnTo>
                  <a:pt x="349669" y="56007"/>
                </a:lnTo>
                <a:close/>
              </a:path>
              <a:path w="349884" h="349884">
                <a:moveTo>
                  <a:pt x="349669" y="1943"/>
                </a:moveTo>
                <a:lnTo>
                  <a:pt x="347713" y="0"/>
                </a:lnTo>
                <a:lnTo>
                  <a:pt x="336181" y="0"/>
                </a:lnTo>
                <a:lnTo>
                  <a:pt x="324053" y="14173"/>
                </a:lnTo>
                <a:lnTo>
                  <a:pt x="321716" y="16624"/>
                </a:lnTo>
                <a:lnTo>
                  <a:pt x="312000" y="16624"/>
                </a:lnTo>
                <a:lnTo>
                  <a:pt x="309664" y="14173"/>
                </a:lnTo>
                <a:lnTo>
                  <a:pt x="297548" y="0"/>
                </a:lnTo>
                <a:lnTo>
                  <a:pt x="279298" y="0"/>
                </a:lnTo>
                <a:lnTo>
                  <a:pt x="267182" y="14173"/>
                </a:lnTo>
                <a:lnTo>
                  <a:pt x="264845" y="16624"/>
                </a:lnTo>
                <a:lnTo>
                  <a:pt x="255143" y="16624"/>
                </a:lnTo>
                <a:lnTo>
                  <a:pt x="252806" y="14173"/>
                </a:lnTo>
                <a:lnTo>
                  <a:pt x="240703" y="0"/>
                </a:lnTo>
                <a:lnTo>
                  <a:pt x="222465" y="0"/>
                </a:lnTo>
                <a:lnTo>
                  <a:pt x="210362" y="14173"/>
                </a:lnTo>
                <a:lnTo>
                  <a:pt x="208026" y="16624"/>
                </a:lnTo>
                <a:lnTo>
                  <a:pt x="198323" y="16624"/>
                </a:lnTo>
                <a:lnTo>
                  <a:pt x="195999" y="14173"/>
                </a:lnTo>
                <a:lnTo>
                  <a:pt x="183883" y="0"/>
                </a:lnTo>
                <a:lnTo>
                  <a:pt x="165658" y="0"/>
                </a:lnTo>
                <a:lnTo>
                  <a:pt x="153543" y="14173"/>
                </a:lnTo>
                <a:lnTo>
                  <a:pt x="151218" y="16624"/>
                </a:lnTo>
                <a:lnTo>
                  <a:pt x="141516" y="16624"/>
                </a:lnTo>
                <a:lnTo>
                  <a:pt x="139179" y="14173"/>
                </a:lnTo>
                <a:lnTo>
                  <a:pt x="127076" y="0"/>
                </a:lnTo>
                <a:lnTo>
                  <a:pt x="108839" y="0"/>
                </a:lnTo>
                <a:lnTo>
                  <a:pt x="96735" y="14173"/>
                </a:lnTo>
                <a:lnTo>
                  <a:pt x="94399" y="16624"/>
                </a:lnTo>
                <a:lnTo>
                  <a:pt x="84709" y="16624"/>
                </a:lnTo>
                <a:lnTo>
                  <a:pt x="82384" y="14173"/>
                </a:lnTo>
                <a:lnTo>
                  <a:pt x="70281" y="0"/>
                </a:lnTo>
                <a:lnTo>
                  <a:pt x="52057" y="0"/>
                </a:lnTo>
                <a:lnTo>
                  <a:pt x="39954" y="14173"/>
                </a:lnTo>
                <a:lnTo>
                  <a:pt x="37617" y="16624"/>
                </a:lnTo>
                <a:lnTo>
                  <a:pt x="27927" y="16624"/>
                </a:lnTo>
                <a:lnTo>
                  <a:pt x="25590" y="14173"/>
                </a:lnTo>
                <a:lnTo>
                  <a:pt x="13487" y="0"/>
                </a:lnTo>
                <a:lnTo>
                  <a:pt x="1955" y="0"/>
                </a:lnTo>
                <a:lnTo>
                  <a:pt x="0" y="1943"/>
                </a:lnTo>
                <a:lnTo>
                  <a:pt x="0" y="6781"/>
                </a:lnTo>
                <a:lnTo>
                  <a:pt x="1955" y="8737"/>
                </a:lnTo>
                <a:lnTo>
                  <a:pt x="9220" y="8737"/>
                </a:lnTo>
                <a:lnTo>
                  <a:pt x="11544" y="11188"/>
                </a:lnTo>
                <a:lnTo>
                  <a:pt x="23647" y="25361"/>
                </a:lnTo>
                <a:lnTo>
                  <a:pt x="41884" y="25361"/>
                </a:lnTo>
                <a:lnTo>
                  <a:pt x="53987" y="11188"/>
                </a:lnTo>
                <a:lnTo>
                  <a:pt x="56324" y="8737"/>
                </a:lnTo>
                <a:lnTo>
                  <a:pt x="66014" y="8737"/>
                </a:lnTo>
                <a:lnTo>
                  <a:pt x="68338" y="11188"/>
                </a:lnTo>
                <a:lnTo>
                  <a:pt x="80441" y="25361"/>
                </a:lnTo>
                <a:lnTo>
                  <a:pt x="98666" y="25361"/>
                </a:lnTo>
                <a:lnTo>
                  <a:pt x="110782" y="11188"/>
                </a:lnTo>
                <a:lnTo>
                  <a:pt x="113106" y="8737"/>
                </a:lnTo>
                <a:lnTo>
                  <a:pt x="122809" y="8737"/>
                </a:lnTo>
                <a:lnTo>
                  <a:pt x="125133" y="11188"/>
                </a:lnTo>
                <a:lnTo>
                  <a:pt x="137248" y="25361"/>
                </a:lnTo>
                <a:lnTo>
                  <a:pt x="155473" y="25361"/>
                </a:lnTo>
                <a:lnTo>
                  <a:pt x="167589" y="11188"/>
                </a:lnTo>
                <a:lnTo>
                  <a:pt x="169913" y="8737"/>
                </a:lnTo>
                <a:lnTo>
                  <a:pt x="179616" y="8737"/>
                </a:lnTo>
                <a:lnTo>
                  <a:pt x="181952" y="11188"/>
                </a:lnTo>
                <a:lnTo>
                  <a:pt x="194056" y="25361"/>
                </a:lnTo>
                <a:lnTo>
                  <a:pt x="212293" y="25361"/>
                </a:lnTo>
                <a:lnTo>
                  <a:pt x="224409" y="11188"/>
                </a:lnTo>
                <a:lnTo>
                  <a:pt x="226733" y="8737"/>
                </a:lnTo>
                <a:lnTo>
                  <a:pt x="236435" y="8737"/>
                </a:lnTo>
                <a:lnTo>
                  <a:pt x="238772" y="11188"/>
                </a:lnTo>
                <a:lnTo>
                  <a:pt x="250875" y="25361"/>
                </a:lnTo>
                <a:lnTo>
                  <a:pt x="269113" y="25361"/>
                </a:lnTo>
                <a:lnTo>
                  <a:pt x="281228" y="11188"/>
                </a:lnTo>
                <a:lnTo>
                  <a:pt x="283552" y="8737"/>
                </a:lnTo>
                <a:lnTo>
                  <a:pt x="293281" y="8737"/>
                </a:lnTo>
                <a:lnTo>
                  <a:pt x="295617" y="11188"/>
                </a:lnTo>
                <a:lnTo>
                  <a:pt x="307733" y="25361"/>
                </a:lnTo>
                <a:lnTo>
                  <a:pt x="325983" y="25361"/>
                </a:lnTo>
                <a:lnTo>
                  <a:pt x="338112" y="11188"/>
                </a:lnTo>
                <a:lnTo>
                  <a:pt x="340436" y="8737"/>
                </a:lnTo>
                <a:lnTo>
                  <a:pt x="347713" y="8737"/>
                </a:lnTo>
                <a:lnTo>
                  <a:pt x="349669" y="6781"/>
                </a:lnTo>
                <a:lnTo>
                  <a:pt x="349669" y="1943"/>
                </a:lnTo>
                <a:close/>
              </a:path>
            </a:pathLst>
          </a:custGeom>
          <a:solidFill>
            <a:srgbClr val="77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86770" y="345359"/>
            <a:ext cx="485775" cy="485775"/>
          </a:xfrm>
          <a:custGeom>
            <a:avLst/>
            <a:gdLst/>
            <a:ahLst/>
            <a:cxnLst/>
            <a:rect l="l" t="t" r="r" b="b"/>
            <a:pathLst>
              <a:path w="485775" h="485775">
                <a:moveTo>
                  <a:pt x="242874" y="485748"/>
                </a:moveTo>
                <a:lnTo>
                  <a:pt x="193926" y="480814"/>
                </a:lnTo>
                <a:lnTo>
                  <a:pt x="148336" y="466662"/>
                </a:lnTo>
                <a:lnTo>
                  <a:pt x="107080" y="444269"/>
                </a:lnTo>
                <a:lnTo>
                  <a:pt x="71136" y="414611"/>
                </a:lnTo>
                <a:lnTo>
                  <a:pt x="41479" y="378667"/>
                </a:lnTo>
                <a:lnTo>
                  <a:pt x="19086" y="337411"/>
                </a:lnTo>
                <a:lnTo>
                  <a:pt x="4934" y="291821"/>
                </a:lnTo>
                <a:lnTo>
                  <a:pt x="0" y="242874"/>
                </a:lnTo>
                <a:lnTo>
                  <a:pt x="4934" y="193926"/>
                </a:lnTo>
                <a:lnTo>
                  <a:pt x="19086" y="148336"/>
                </a:lnTo>
                <a:lnTo>
                  <a:pt x="41479" y="107080"/>
                </a:lnTo>
                <a:lnTo>
                  <a:pt x="71136" y="71136"/>
                </a:lnTo>
                <a:lnTo>
                  <a:pt x="107080" y="41479"/>
                </a:lnTo>
                <a:lnTo>
                  <a:pt x="148336" y="19086"/>
                </a:lnTo>
                <a:lnTo>
                  <a:pt x="193926" y="4934"/>
                </a:lnTo>
                <a:lnTo>
                  <a:pt x="242874" y="0"/>
                </a:lnTo>
                <a:lnTo>
                  <a:pt x="291821" y="4934"/>
                </a:lnTo>
                <a:lnTo>
                  <a:pt x="337411" y="19086"/>
                </a:lnTo>
                <a:lnTo>
                  <a:pt x="378667" y="41479"/>
                </a:lnTo>
                <a:lnTo>
                  <a:pt x="414611" y="71136"/>
                </a:lnTo>
                <a:lnTo>
                  <a:pt x="444269" y="107080"/>
                </a:lnTo>
                <a:lnTo>
                  <a:pt x="466662" y="148336"/>
                </a:lnTo>
                <a:lnTo>
                  <a:pt x="480814" y="193926"/>
                </a:lnTo>
                <a:lnTo>
                  <a:pt x="485748" y="242874"/>
                </a:lnTo>
                <a:lnTo>
                  <a:pt x="480814" y="291821"/>
                </a:lnTo>
                <a:lnTo>
                  <a:pt x="466662" y="337411"/>
                </a:lnTo>
                <a:lnTo>
                  <a:pt x="444269" y="378667"/>
                </a:lnTo>
                <a:lnTo>
                  <a:pt x="414611" y="414611"/>
                </a:lnTo>
                <a:lnTo>
                  <a:pt x="378667" y="444269"/>
                </a:lnTo>
                <a:lnTo>
                  <a:pt x="337411" y="466662"/>
                </a:lnTo>
                <a:lnTo>
                  <a:pt x="291821" y="480814"/>
                </a:lnTo>
                <a:lnTo>
                  <a:pt x="242874" y="485748"/>
                </a:lnTo>
                <a:close/>
              </a:path>
            </a:pathLst>
          </a:custGeom>
          <a:solidFill>
            <a:srgbClr val="383838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70361" y="322464"/>
            <a:ext cx="485775" cy="485775"/>
          </a:xfrm>
          <a:custGeom>
            <a:avLst/>
            <a:gdLst/>
            <a:ahLst/>
            <a:cxnLst/>
            <a:rect l="l" t="t" r="r" b="b"/>
            <a:pathLst>
              <a:path w="485775" h="485775">
                <a:moveTo>
                  <a:pt x="242874" y="485748"/>
                </a:moveTo>
                <a:lnTo>
                  <a:pt x="193926" y="480814"/>
                </a:lnTo>
                <a:lnTo>
                  <a:pt x="148336" y="466662"/>
                </a:lnTo>
                <a:lnTo>
                  <a:pt x="107080" y="444269"/>
                </a:lnTo>
                <a:lnTo>
                  <a:pt x="71136" y="414611"/>
                </a:lnTo>
                <a:lnTo>
                  <a:pt x="41479" y="378667"/>
                </a:lnTo>
                <a:lnTo>
                  <a:pt x="19086" y="337411"/>
                </a:lnTo>
                <a:lnTo>
                  <a:pt x="4934" y="291821"/>
                </a:lnTo>
                <a:lnTo>
                  <a:pt x="0" y="242874"/>
                </a:lnTo>
                <a:lnTo>
                  <a:pt x="4934" y="193926"/>
                </a:lnTo>
                <a:lnTo>
                  <a:pt x="19086" y="148336"/>
                </a:lnTo>
                <a:lnTo>
                  <a:pt x="41479" y="107080"/>
                </a:lnTo>
                <a:lnTo>
                  <a:pt x="71136" y="71136"/>
                </a:lnTo>
                <a:lnTo>
                  <a:pt x="107080" y="41479"/>
                </a:lnTo>
                <a:lnTo>
                  <a:pt x="148336" y="19086"/>
                </a:lnTo>
                <a:lnTo>
                  <a:pt x="193926" y="4934"/>
                </a:lnTo>
                <a:lnTo>
                  <a:pt x="242874" y="0"/>
                </a:lnTo>
                <a:lnTo>
                  <a:pt x="291821" y="4934"/>
                </a:lnTo>
                <a:lnTo>
                  <a:pt x="337411" y="19086"/>
                </a:lnTo>
                <a:lnTo>
                  <a:pt x="378667" y="41479"/>
                </a:lnTo>
                <a:lnTo>
                  <a:pt x="414611" y="71136"/>
                </a:lnTo>
                <a:lnTo>
                  <a:pt x="444269" y="107080"/>
                </a:lnTo>
                <a:lnTo>
                  <a:pt x="466662" y="148336"/>
                </a:lnTo>
                <a:lnTo>
                  <a:pt x="480814" y="193926"/>
                </a:lnTo>
                <a:lnTo>
                  <a:pt x="485748" y="242874"/>
                </a:lnTo>
                <a:lnTo>
                  <a:pt x="480814" y="291821"/>
                </a:lnTo>
                <a:lnTo>
                  <a:pt x="466662" y="337411"/>
                </a:lnTo>
                <a:lnTo>
                  <a:pt x="444269" y="378667"/>
                </a:lnTo>
                <a:lnTo>
                  <a:pt x="414611" y="414611"/>
                </a:lnTo>
                <a:lnTo>
                  <a:pt x="378667" y="444269"/>
                </a:lnTo>
                <a:lnTo>
                  <a:pt x="337411" y="466662"/>
                </a:lnTo>
                <a:lnTo>
                  <a:pt x="291821" y="480814"/>
                </a:lnTo>
                <a:lnTo>
                  <a:pt x="242874" y="4857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70361" y="322464"/>
            <a:ext cx="485775" cy="485775"/>
          </a:xfrm>
          <a:custGeom>
            <a:avLst/>
            <a:gdLst/>
            <a:ahLst/>
            <a:cxnLst/>
            <a:rect l="l" t="t" r="r" b="b"/>
            <a:pathLst>
              <a:path w="485775" h="485775">
                <a:moveTo>
                  <a:pt x="0" y="242874"/>
                </a:moveTo>
                <a:lnTo>
                  <a:pt x="4934" y="193926"/>
                </a:lnTo>
                <a:lnTo>
                  <a:pt x="19086" y="148336"/>
                </a:lnTo>
                <a:lnTo>
                  <a:pt x="41479" y="107080"/>
                </a:lnTo>
                <a:lnTo>
                  <a:pt x="71136" y="71136"/>
                </a:lnTo>
                <a:lnTo>
                  <a:pt x="107080" y="41479"/>
                </a:lnTo>
                <a:lnTo>
                  <a:pt x="148336" y="19086"/>
                </a:lnTo>
                <a:lnTo>
                  <a:pt x="193926" y="4934"/>
                </a:lnTo>
                <a:lnTo>
                  <a:pt x="242874" y="0"/>
                </a:lnTo>
                <a:lnTo>
                  <a:pt x="291821" y="4934"/>
                </a:lnTo>
                <a:lnTo>
                  <a:pt x="337411" y="19086"/>
                </a:lnTo>
                <a:lnTo>
                  <a:pt x="378667" y="41479"/>
                </a:lnTo>
                <a:lnTo>
                  <a:pt x="414611" y="71136"/>
                </a:lnTo>
                <a:lnTo>
                  <a:pt x="444269" y="107080"/>
                </a:lnTo>
                <a:lnTo>
                  <a:pt x="466662" y="148336"/>
                </a:lnTo>
                <a:lnTo>
                  <a:pt x="480814" y="193926"/>
                </a:lnTo>
                <a:lnTo>
                  <a:pt x="485748" y="242874"/>
                </a:lnTo>
                <a:lnTo>
                  <a:pt x="480814" y="291821"/>
                </a:lnTo>
                <a:lnTo>
                  <a:pt x="466662" y="337411"/>
                </a:lnTo>
                <a:lnTo>
                  <a:pt x="444269" y="378667"/>
                </a:lnTo>
                <a:lnTo>
                  <a:pt x="414611" y="414611"/>
                </a:lnTo>
                <a:lnTo>
                  <a:pt x="378667" y="444269"/>
                </a:lnTo>
                <a:lnTo>
                  <a:pt x="337411" y="466662"/>
                </a:lnTo>
                <a:lnTo>
                  <a:pt x="291821" y="480814"/>
                </a:lnTo>
                <a:lnTo>
                  <a:pt x="242874" y="485748"/>
                </a:lnTo>
                <a:lnTo>
                  <a:pt x="193926" y="480814"/>
                </a:lnTo>
                <a:lnTo>
                  <a:pt x="148336" y="466662"/>
                </a:lnTo>
                <a:lnTo>
                  <a:pt x="107080" y="444269"/>
                </a:lnTo>
                <a:lnTo>
                  <a:pt x="71136" y="414611"/>
                </a:lnTo>
                <a:lnTo>
                  <a:pt x="41479" y="378667"/>
                </a:lnTo>
                <a:lnTo>
                  <a:pt x="19086" y="337411"/>
                </a:lnTo>
                <a:lnTo>
                  <a:pt x="4934" y="291821"/>
                </a:lnTo>
                <a:lnTo>
                  <a:pt x="0" y="242874"/>
                </a:lnTo>
                <a:close/>
              </a:path>
            </a:pathLst>
          </a:custGeom>
          <a:ln w="9448">
            <a:solidFill>
              <a:srgbClr val="17A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7647" y="2221143"/>
            <a:ext cx="53340" cy="240665"/>
          </a:xfrm>
          <a:custGeom>
            <a:avLst/>
            <a:gdLst/>
            <a:ahLst/>
            <a:cxnLst/>
            <a:rect l="l" t="t" r="r" b="b"/>
            <a:pathLst>
              <a:path w="53340" h="240664">
                <a:moveTo>
                  <a:pt x="37655" y="132791"/>
                </a:moveTo>
                <a:lnTo>
                  <a:pt x="34747" y="130708"/>
                </a:lnTo>
                <a:lnTo>
                  <a:pt x="30848" y="129565"/>
                </a:lnTo>
                <a:lnTo>
                  <a:pt x="22059" y="129565"/>
                </a:lnTo>
                <a:lnTo>
                  <a:pt x="18161" y="130708"/>
                </a:lnTo>
                <a:lnTo>
                  <a:pt x="15252" y="132791"/>
                </a:lnTo>
                <a:lnTo>
                  <a:pt x="37655" y="132791"/>
                </a:lnTo>
                <a:close/>
              </a:path>
              <a:path w="53340" h="240664">
                <a:moveTo>
                  <a:pt x="37909" y="199390"/>
                </a:moveTo>
                <a:lnTo>
                  <a:pt x="35725" y="195605"/>
                </a:lnTo>
                <a:lnTo>
                  <a:pt x="28638" y="191516"/>
                </a:lnTo>
                <a:lnTo>
                  <a:pt x="24269" y="191516"/>
                </a:lnTo>
                <a:lnTo>
                  <a:pt x="17183" y="195605"/>
                </a:lnTo>
                <a:lnTo>
                  <a:pt x="14998" y="199390"/>
                </a:lnTo>
                <a:lnTo>
                  <a:pt x="14998" y="207581"/>
                </a:lnTo>
                <a:lnTo>
                  <a:pt x="17183" y="211366"/>
                </a:lnTo>
                <a:lnTo>
                  <a:pt x="24269" y="215455"/>
                </a:lnTo>
                <a:lnTo>
                  <a:pt x="28638" y="215455"/>
                </a:lnTo>
                <a:lnTo>
                  <a:pt x="35725" y="211366"/>
                </a:lnTo>
                <a:lnTo>
                  <a:pt x="37909" y="207581"/>
                </a:lnTo>
                <a:lnTo>
                  <a:pt x="37909" y="199390"/>
                </a:lnTo>
                <a:close/>
              </a:path>
              <a:path w="53340" h="240664">
                <a:moveTo>
                  <a:pt x="42735" y="26733"/>
                </a:moveTo>
                <a:lnTo>
                  <a:pt x="41249" y="25247"/>
                </a:lnTo>
                <a:lnTo>
                  <a:pt x="28105" y="25247"/>
                </a:lnTo>
                <a:lnTo>
                  <a:pt x="28105" y="13093"/>
                </a:lnTo>
                <a:lnTo>
                  <a:pt x="26631" y="11607"/>
                </a:lnTo>
                <a:lnTo>
                  <a:pt x="22974" y="11607"/>
                </a:lnTo>
                <a:lnTo>
                  <a:pt x="21488" y="13093"/>
                </a:lnTo>
                <a:lnTo>
                  <a:pt x="21488" y="31864"/>
                </a:lnTo>
                <a:lnTo>
                  <a:pt x="41249" y="31864"/>
                </a:lnTo>
                <a:lnTo>
                  <a:pt x="42735" y="30378"/>
                </a:lnTo>
                <a:lnTo>
                  <a:pt x="42735" y="26733"/>
                </a:lnTo>
                <a:close/>
              </a:path>
              <a:path w="53340" h="240664">
                <a:moveTo>
                  <a:pt x="45389" y="230085"/>
                </a:moveTo>
                <a:lnTo>
                  <a:pt x="30226" y="217284"/>
                </a:lnTo>
                <a:lnTo>
                  <a:pt x="22682" y="217284"/>
                </a:lnTo>
                <a:lnTo>
                  <a:pt x="7518" y="230085"/>
                </a:lnTo>
                <a:lnTo>
                  <a:pt x="7683" y="237667"/>
                </a:lnTo>
                <a:lnTo>
                  <a:pt x="8940" y="239077"/>
                </a:lnTo>
                <a:lnTo>
                  <a:pt x="15887" y="239979"/>
                </a:lnTo>
                <a:lnTo>
                  <a:pt x="21221" y="240322"/>
                </a:lnTo>
                <a:lnTo>
                  <a:pt x="31673" y="240322"/>
                </a:lnTo>
                <a:lnTo>
                  <a:pt x="37007" y="239979"/>
                </a:lnTo>
                <a:lnTo>
                  <a:pt x="43967" y="239077"/>
                </a:lnTo>
                <a:lnTo>
                  <a:pt x="45224" y="237667"/>
                </a:lnTo>
                <a:lnTo>
                  <a:pt x="45389" y="230085"/>
                </a:lnTo>
                <a:close/>
              </a:path>
              <a:path w="53340" h="240664">
                <a:moveTo>
                  <a:pt x="48514" y="96316"/>
                </a:moveTo>
                <a:lnTo>
                  <a:pt x="47663" y="95478"/>
                </a:lnTo>
                <a:lnTo>
                  <a:pt x="38646" y="95478"/>
                </a:lnTo>
                <a:lnTo>
                  <a:pt x="38646" y="99542"/>
                </a:lnTo>
                <a:lnTo>
                  <a:pt x="38646" y="113880"/>
                </a:lnTo>
                <a:lnTo>
                  <a:pt x="33248" y="119278"/>
                </a:lnTo>
                <a:lnTo>
                  <a:pt x="19659" y="119278"/>
                </a:lnTo>
                <a:lnTo>
                  <a:pt x="14262" y="113880"/>
                </a:lnTo>
                <a:lnTo>
                  <a:pt x="14262" y="99542"/>
                </a:lnTo>
                <a:lnTo>
                  <a:pt x="38646" y="99542"/>
                </a:lnTo>
                <a:lnTo>
                  <a:pt x="38646" y="95478"/>
                </a:lnTo>
                <a:lnTo>
                  <a:pt x="5245" y="95478"/>
                </a:lnTo>
                <a:lnTo>
                  <a:pt x="4394" y="96316"/>
                </a:lnTo>
                <a:lnTo>
                  <a:pt x="4394" y="98704"/>
                </a:lnTo>
                <a:lnTo>
                  <a:pt x="5245" y="99542"/>
                </a:lnTo>
                <a:lnTo>
                  <a:pt x="10198" y="99542"/>
                </a:lnTo>
                <a:lnTo>
                  <a:pt x="10198" y="112661"/>
                </a:lnTo>
                <a:lnTo>
                  <a:pt x="12877" y="117449"/>
                </a:lnTo>
                <a:lnTo>
                  <a:pt x="17627" y="120827"/>
                </a:lnTo>
                <a:lnTo>
                  <a:pt x="17627" y="121793"/>
                </a:lnTo>
                <a:lnTo>
                  <a:pt x="12877" y="125171"/>
                </a:lnTo>
                <a:lnTo>
                  <a:pt x="10198" y="129959"/>
                </a:lnTo>
                <a:lnTo>
                  <a:pt x="10198" y="143078"/>
                </a:lnTo>
                <a:lnTo>
                  <a:pt x="5245" y="143078"/>
                </a:lnTo>
                <a:lnTo>
                  <a:pt x="4394" y="143916"/>
                </a:lnTo>
                <a:lnTo>
                  <a:pt x="4394" y="146291"/>
                </a:lnTo>
                <a:lnTo>
                  <a:pt x="5245" y="147142"/>
                </a:lnTo>
                <a:lnTo>
                  <a:pt x="47663" y="147142"/>
                </a:lnTo>
                <a:lnTo>
                  <a:pt x="48514" y="146291"/>
                </a:lnTo>
                <a:lnTo>
                  <a:pt x="48514" y="143916"/>
                </a:lnTo>
                <a:lnTo>
                  <a:pt x="47663" y="143078"/>
                </a:lnTo>
                <a:lnTo>
                  <a:pt x="42710" y="143078"/>
                </a:lnTo>
                <a:lnTo>
                  <a:pt x="42710" y="132803"/>
                </a:lnTo>
                <a:lnTo>
                  <a:pt x="42710" y="129959"/>
                </a:lnTo>
                <a:lnTo>
                  <a:pt x="40030" y="125171"/>
                </a:lnTo>
                <a:lnTo>
                  <a:pt x="38265" y="123913"/>
                </a:lnTo>
                <a:lnTo>
                  <a:pt x="38265" y="132372"/>
                </a:lnTo>
                <a:lnTo>
                  <a:pt x="37655" y="132803"/>
                </a:lnTo>
                <a:lnTo>
                  <a:pt x="15252" y="132791"/>
                </a:lnTo>
                <a:lnTo>
                  <a:pt x="14643" y="132372"/>
                </a:lnTo>
                <a:lnTo>
                  <a:pt x="16319" y="126923"/>
                </a:lnTo>
                <a:lnTo>
                  <a:pt x="20891" y="123342"/>
                </a:lnTo>
                <a:lnTo>
                  <a:pt x="32016" y="123342"/>
                </a:lnTo>
                <a:lnTo>
                  <a:pt x="36588" y="126923"/>
                </a:lnTo>
                <a:lnTo>
                  <a:pt x="38265" y="132372"/>
                </a:lnTo>
                <a:lnTo>
                  <a:pt x="38265" y="123913"/>
                </a:lnTo>
                <a:lnTo>
                  <a:pt x="37465" y="123342"/>
                </a:lnTo>
                <a:lnTo>
                  <a:pt x="35280" y="121793"/>
                </a:lnTo>
                <a:lnTo>
                  <a:pt x="35280" y="120827"/>
                </a:lnTo>
                <a:lnTo>
                  <a:pt x="37465" y="119278"/>
                </a:lnTo>
                <a:lnTo>
                  <a:pt x="40030" y="117449"/>
                </a:lnTo>
                <a:lnTo>
                  <a:pt x="42710" y="112661"/>
                </a:lnTo>
                <a:lnTo>
                  <a:pt x="42710" y="99542"/>
                </a:lnTo>
                <a:lnTo>
                  <a:pt x="47663" y="99542"/>
                </a:lnTo>
                <a:lnTo>
                  <a:pt x="48514" y="98704"/>
                </a:lnTo>
                <a:lnTo>
                  <a:pt x="48514" y="96316"/>
                </a:lnTo>
                <a:close/>
              </a:path>
              <a:path w="53340" h="240664">
                <a:moveTo>
                  <a:pt x="52908" y="26454"/>
                </a:moveTo>
                <a:lnTo>
                  <a:pt x="50825" y="16167"/>
                </a:lnTo>
                <a:lnTo>
                  <a:pt x="47409" y="11112"/>
                </a:lnTo>
                <a:lnTo>
                  <a:pt x="47409" y="26454"/>
                </a:lnTo>
                <a:lnTo>
                  <a:pt x="45758" y="34607"/>
                </a:lnTo>
                <a:lnTo>
                  <a:pt x="41262" y="41262"/>
                </a:lnTo>
                <a:lnTo>
                  <a:pt x="34607" y="45758"/>
                </a:lnTo>
                <a:lnTo>
                  <a:pt x="26454" y="47409"/>
                </a:lnTo>
                <a:lnTo>
                  <a:pt x="18300" y="45758"/>
                </a:lnTo>
                <a:lnTo>
                  <a:pt x="11645" y="41262"/>
                </a:lnTo>
                <a:lnTo>
                  <a:pt x="7150" y="34607"/>
                </a:lnTo>
                <a:lnTo>
                  <a:pt x="5499" y="26454"/>
                </a:lnTo>
                <a:lnTo>
                  <a:pt x="7150" y="18300"/>
                </a:lnTo>
                <a:lnTo>
                  <a:pt x="11645" y="11645"/>
                </a:lnTo>
                <a:lnTo>
                  <a:pt x="18300" y="7150"/>
                </a:lnTo>
                <a:lnTo>
                  <a:pt x="26454" y="5499"/>
                </a:lnTo>
                <a:lnTo>
                  <a:pt x="34607" y="7150"/>
                </a:lnTo>
                <a:lnTo>
                  <a:pt x="41262" y="11645"/>
                </a:lnTo>
                <a:lnTo>
                  <a:pt x="45758" y="18300"/>
                </a:lnTo>
                <a:lnTo>
                  <a:pt x="47409" y="26454"/>
                </a:lnTo>
                <a:lnTo>
                  <a:pt x="47409" y="11112"/>
                </a:lnTo>
                <a:lnTo>
                  <a:pt x="45148" y="7759"/>
                </a:lnTo>
                <a:lnTo>
                  <a:pt x="41808" y="5499"/>
                </a:lnTo>
                <a:lnTo>
                  <a:pt x="36741" y="2082"/>
                </a:lnTo>
                <a:lnTo>
                  <a:pt x="26454" y="0"/>
                </a:lnTo>
                <a:lnTo>
                  <a:pt x="16167" y="2082"/>
                </a:lnTo>
                <a:lnTo>
                  <a:pt x="7759" y="7759"/>
                </a:lnTo>
                <a:lnTo>
                  <a:pt x="2082" y="16167"/>
                </a:lnTo>
                <a:lnTo>
                  <a:pt x="0" y="26454"/>
                </a:lnTo>
                <a:lnTo>
                  <a:pt x="2082" y="36741"/>
                </a:lnTo>
                <a:lnTo>
                  <a:pt x="7759" y="45148"/>
                </a:lnTo>
                <a:lnTo>
                  <a:pt x="16167" y="50825"/>
                </a:lnTo>
                <a:lnTo>
                  <a:pt x="26454" y="52908"/>
                </a:lnTo>
                <a:lnTo>
                  <a:pt x="36741" y="50825"/>
                </a:lnTo>
                <a:lnTo>
                  <a:pt x="41808" y="47409"/>
                </a:lnTo>
                <a:lnTo>
                  <a:pt x="45148" y="45148"/>
                </a:lnTo>
                <a:lnTo>
                  <a:pt x="50825" y="36741"/>
                </a:lnTo>
                <a:lnTo>
                  <a:pt x="52908" y="26454"/>
                </a:lnTo>
                <a:close/>
              </a:path>
            </a:pathLst>
          </a:custGeom>
          <a:solidFill>
            <a:srgbClr val="248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77110" y="2619906"/>
            <a:ext cx="1296035" cy="13970"/>
          </a:xfrm>
          <a:custGeom>
            <a:avLst/>
            <a:gdLst/>
            <a:ahLst/>
            <a:cxnLst/>
            <a:rect l="l" t="t" r="r" b="b"/>
            <a:pathLst>
              <a:path w="1296035" h="13969">
                <a:moveTo>
                  <a:pt x="0" y="0"/>
                </a:moveTo>
                <a:lnTo>
                  <a:pt x="1295783" y="0"/>
                </a:lnTo>
                <a:lnTo>
                  <a:pt x="1295783" y="13498"/>
                </a:lnTo>
                <a:lnTo>
                  <a:pt x="0" y="13498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8922" y="5150034"/>
            <a:ext cx="711031" cy="948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89597" y="401386"/>
            <a:ext cx="247650" cy="328295"/>
          </a:xfrm>
          <a:custGeom>
            <a:avLst/>
            <a:gdLst/>
            <a:ahLst/>
            <a:cxnLst/>
            <a:rect l="l" t="t" r="r" b="b"/>
            <a:pathLst>
              <a:path w="247650" h="328295">
                <a:moveTo>
                  <a:pt x="65303" y="64338"/>
                </a:moveTo>
                <a:lnTo>
                  <a:pt x="64516" y="61277"/>
                </a:lnTo>
                <a:lnTo>
                  <a:pt x="44792" y="49657"/>
                </a:lnTo>
                <a:lnTo>
                  <a:pt x="41732" y="50444"/>
                </a:lnTo>
                <a:lnTo>
                  <a:pt x="38938" y="55194"/>
                </a:lnTo>
                <a:lnTo>
                  <a:pt x="39725" y="58254"/>
                </a:lnTo>
                <a:lnTo>
                  <a:pt x="57861" y="68948"/>
                </a:lnTo>
                <a:lnTo>
                  <a:pt x="58737" y="69176"/>
                </a:lnTo>
                <a:lnTo>
                  <a:pt x="61302" y="69176"/>
                </a:lnTo>
                <a:lnTo>
                  <a:pt x="62966" y="68300"/>
                </a:lnTo>
                <a:lnTo>
                  <a:pt x="65303" y="64338"/>
                </a:lnTo>
                <a:close/>
              </a:path>
              <a:path w="247650" h="328295">
                <a:moveTo>
                  <a:pt x="92811" y="33477"/>
                </a:moveTo>
                <a:lnTo>
                  <a:pt x="81762" y="14338"/>
                </a:lnTo>
                <a:lnTo>
                  <a:pt x="78701" y="13512"/>
                </a:lnTo>
                <a:lnTo>
                  <a:pt x="73926" y="16268"/>
                </a:lnTo>
                <a:lnTo>
                  <a:pt x="73113" y="19329"/>
                </a:lnTo>
                <a:lnTo>
                  <a:pt x="83705" y="37680"/>
                </a:lnTo>
                <a:lnTo>
                  <a:pt x="85382" y="38582"/>
                </a:lnTo>
                <a:lnTo>
                  <a:pt x="87960" y="38582"/>
                </a:lnTo>
                <a:lnTo>
                  <a:pt x="88823" y="38366"/>
                </a:lnTo>
                <a:lnTo>
                  <a:pt x="91998" y="36537"/>
                </a:lnTo>
                <a:lnTo>
                  <a:pt x="92811" y="33477"/>
                </a:lnTo>
                <a:close/>
              </a:path>
              <a:path w="247650" h="328295">
                <a:moveTo>
                  <a:pt x="134099" y="26047"/>
                </a:moveTo>
                <a:lnTo>
                  <a:pt x="133743" y="2235"/>
                </a:lnTo>
                <a:lnTo>
                  <a:pt x="131457" y="0"/>
                </a:lnTo>
                <a:lnTo>
                  <a:pt x="125958" y="114"/>
                </a:lnTo>
                <a:lnTo>
                  <a:pt x="123761" y="2387"/>
                </a:lnTo>
                <a:lnTo>
                  <a:pt x="124117" y="26174"/>
                </a:lnTo>
                <a:lnTo>
                  <a:pt x="126339" y="28359"/>
                </a:lnTo>
                <a:lnTo>
                  <a:pt x="131902" y="28321"/>
                </a:lnTo>
                <a:lnTo>
                  <a:pt x="134099" y="26047"/>
                </a:lnTo>
                <a:close/>
              </a:path>
              <a:path w="247650" h="328295">
                <a:moveTo>
                  <a:pt x="150037" y="107238"/>
                </a:moveTo>
                <a:lnTo>
                  <a:pt x="148221" y="102031"/>
                </a:lnTo>
                <a:lnTo>
                  <a:pt x="145389" y="100647"/>
                </a:lnTo>
                <a:lnTo>
                  <a:pt x="108966" y="113245"/>
                </a:lnTo>
                <a:lnTo>
                  <a:pt x="107581" y="116090"/>
                </a:lnTo>
                <a:lnTo>
                  <a:pt x="109207" y="120764"/>
                </a:lnTo>
                <a:lnTo>
                  <a:pt x="111137" y="122059"/>
                </a:lnTo>
                <a:lnTo>
                  <a:pt x="113741" y="122059"/>
                </a:lnTo>
                <a:lnTo>
                  <a:pt x="114300" y="121970"/>
                </a:lnTo>
                <a:lnTo>
                  <a:pt x="148653" y="110083"/>
                </a:lnTo>
                <a:lnTo>
                  <a:pt x="150037" y="107238"/>
                </a:lnTo>
                <a:close/>
              </a:path>
              <a:path w="247650" h="328295">
                <a:moveTo>
                  <a:pt x="184264" y="19329"/>
                </a:moveTo>
                <a:lnTo>
                  <a:pt x="183451" y="16268"/>
                </a:lnTo>
                <a:lnTo>
                  <a:pt x="178676" y="13525"/>
                </a:lnTo>
                <a:lnTo>
                  <a:pt x="175615" y="14338"/>
                </a:lnTo>
                <a:lnTo>
                  <a:pt x="164566" y="33477"/>
                </a:lnTo>
                <a:lnTo>
                  <a:pt x="165379" y="36537"/>
                </a:lnTo>
                <a:lnTo>
                  <a:pt x="168554" y="38366"/>
                </a:lnTo>
                <a:lnTo>
                  <a:pt x="169418" y="38582"/>
                </a:lnTo>
                <a:lnTo>
                  <a:pt x="171983" y="38582"/>
                </a:lnTo>
                <a:lnTo>
                  <a:pt x="173659" y="37680"/>
                </a:lnTo>
                <a:lnTo>
                  <a:pt x="184264" y="19329"/>
                </a:lnTo>
                <a:close/>
              </a:path>
              <a:path w="247650" h="328295">
                <a:moveTo>
                  <a:pt x="218681" y="55257"/>
                </a:moveTo>
                <a:lnTo>
                  <a:pt x="215925" y="50469"/>
                </a:lnTo>
                <a:lnTo>
                  <a:pt x="212877" y="49657"/>
                </a:lnTo>
                <a:lnTo>
                  <a:pt x="193459" y="60871"/>
                </a:lnTo>
                <a:lnTo>
                  <a:pt x="192633" y="63919"/>
                </a:lnTo>
                <a:lnTo>
                  <a:pt x="194945" y="67906"/>
                </a:lnTo>
                <a:lnTo>
                  <a:pt x="196621" y="68808"/>
                </a:lnTo>
                <a:lnTo>
                  <a:pt x="199186" y="68808"/>
                </a:lnTo>
                <a:lnTo>
                  <a:pt x="200050" y="68592"/>
                </a:lnTo>
                <a:lnTo>
                  <a:pt x="217868" y="58305"/>
                </a:lnTo>
                <a:lnTo>
                  <a:pt x="218681" y="55257"/>
                </a:lnTo>
                <a:close/>
              </a:path>
              <a:path w="247650" h="328295">
                <a:moveTo>
                  <a:pt x="247269" y="192239"/>
                </a:moveTo>
                <a:lnTo>
                  <a:pt x="243484" y="169011"/>
                </a:lnTo>
                <a:lnTo>
                  <a:pt x="237286" y="156959"/>
                </a:lnTo>
                <a:lnTo>
                  <a:pt x="237286" y="192239"/>
                </a:lnTo>
                <a:lnTo>
                  <a:pt x="231254" y="218998"/>
                </a:lnTo>
                <a:lnTo>
                  <a:pt x="214337" y="242493"/>
                </a:lnTo>
                <a:lnTo>
                  <a:pt x="188341" y="260946"/>
                </a:lnTo>
                <a:lnTo>
                  <a:pt x="155067" y="272605"/>
                </a:lnTo>
                <a:lnTo>
                  <a:pt x="154101" y="272757"/>
                </a:lnTo>
                <a:lnTo>
                  <a:pt x="153174" y="273189"/>
                </a:lnTo>
                <a:lnTo>
                  <a:pt x="114007" y="309397"/>
                </a:lnTo>
                <a:lnTo>
                  <a:pt x="118452" y="281343"/>
                </a:lnTo>
                <a:lnTo>
                  <a:pt x="118579" y="279552"/>
                </a:lnTo>
                <a:lnTo>
                  <a:pt x="118135" y="278244"/>
                </a:lnTo>
                <a:lnTo>
                  <a:pt x="116382" y="276225"/>
                </a:lnTo>
                <a:lnTo>
                  <a:pt x="115138" y="275628"/>
                </a:lnTo>
                <a:lnTo>
                  <a:pt x="113817" y="275551"/>
                </a:lnTo>
                <a:lnTo>
                  <a:pt x="73025" y="267030"/>
                </a:lnTo>
                <a:lnTo>
                  <a:pt x="40055" y="248653"/>
                </a:lnTo>
                <a:lnTo>
                  <a:pt x="18021" y="222897"/>
                </a:lnTo>
                <a:lnTo>
                  <a:pt x="9982" y="192239"/>
                </a:lnTo>
                <a:lnTo>
                  <a:pt x="14122" y="170078"/>
                </a:lnTo>
                <a:lnTo>
                  <a:pt x="25946" y="149758"/>
                </a:lnTo>
                <a:lnTo>
                  <a:pt x="44500" y="132384"/>
                </a:lnTo>
                <a:lnTo>
                  <a:pt x="68859" y="119037"/>
                </a:lnTo>
                <a:lnTo>
                  <a:pt x="70104" y="123774"/>
                </a:lnTo>
                <a:lnTo>
                  <a:pt x="71958" y="128346"/>
                </a:lnTo>
                <a:lnTo>
                  <a:pt x="96164" y="172897"/>
                </a:lnTo>
                <a:lnTo>
                  <a:pt x="98590" y="188302"/>
                </a:lnTo>
                <a:lnTo>
                  <a:pt x="98488" y="211785"/>
                </a:lnTo>
                <a:lnTo>
                  <a:pt x="100939" y="223888"/>
                </a:lnTo>
                <a:lnTo>
                  <a:pt x="107594" y="233781"/>
                </a:lnTo>
                <a:lnTo>
                  <a:pt x="117475" y="240487"/>
                </a:lnTo>
                <a:lnTo>
                  <a:pt x="129565" y="242989"/>
                </a:lnTo>
                <a:lnTo>
                  <a:pt x="129768" y="242989"/>
                </a:lnTo>
                <a:lnTo>
                  <a:pt x="141833" y="240487"/>
                </a:lnTo>
                <a:lnTo>
                  <a:pt x="151714" y="233781"/>
                </a:lnTo>
                <a:lnTo>
                  <a:pt x="152234" y="232994"/>
                </a:lnTo>
                <a:lnTo>
                  <a:pt x="158369" y="223888"/>
                </a:lnTo>
                <a:lnTo>
                  <a:pt x="160820" y="211785"/>
                </a:lnTo>
                <a:lnTo>
                  <a:pt x="160820" y="210566"/>
                </a:lnTo>
                <a:lnTo>
                  <a:pt x="160820" y="200583"/>
                </a:lnTo>
                <a:lnTo>
                  <a:pt x="160718" y="188772"/>
                </a:lnTo>
                <a:lnTo>
                  <a:pt x="160693" y="188302"/>
                </a:lnTo>
                <a:lnTo>
                  <a:pt x="161036" y="184873"/>
                </a:lnTo>
                <a:lnTo>
                  <a:pt x="161683" y="179438"/>
                </a:lnTo>
                <a:lnTo>
                  <a:pt x="161823" y="178790"/>
                </a:lnTo>
                <a:lnTo>
                  <a:pt x="163068" y="173050"/>
                </a:lnTo>
                <a:lnTo>
                  <a:pt x="186550" y="129819"/>
                </a:lnTo>
                <a:lnTo>
                  <a:pt x="187845" y="126873"/>
                </a:lnTo>
                <a:lnTo>
                  <a:pt x="224510" y="153644"/>
                </a:lnTo>
                <a:lnTo>
                  <a:pt x="237286" y="192239"/>
                </a:lnTo>
                <a:lnTo>
                  <a:pt x="237286" y="156959"/>
                </a:lnTo>
                <a:lnTo>
                  <a:pt x="232524" y="147675"/>
                </a:lnTo>
                <a:lnTo>
                  <a:pt x="215023" y="129070"/>
                </a:lnTo>
                <a:lnTo>
                  <a:pt x="206895" y="123850"/>
                </a:lnTo>
                <a:lnTo>
                  <a:pt x="191579" y="114020"/>
                </a:lnTo>
                <a:lnTo>
                  <a:pt x="192278" y="110248"/>
                </a:lnTo>
                <a:lnTo>
                  <a:pt x="192595" y="106857"/>
                </a:lnTo>
                <a:lnTo>
                  <a:pt x="192633" y="102552"/>
                </a:lnTo>
                <a:lnTo>
                  <a:pt x="187680" y="78054"/>
                </a:lnTo>
                <a:lnTo>
                  <a:pt x="182651" y="70612"/>
                </a:lnTo>
                <a:lnTo>
                  <a:pt x="182651" y="102552"/>
                </a:lnTo>
                <a:lnTo>
                  <a:pt x="182232" y="109156"/>
                </a:lnTo>
                <a:lnTo>
                  <a:pt x="157645" y="162115"/>
                </a:lnTo>
                <a:lnTo>
                  <a:pt x="154470" y="167906"/>
                </a:lnTo>
                <a:lnTo>
                  <a:pt x="152768" y="173824"/>
                </a:lnTo>
                <a:lnTo>
                  <a:pt x="151853" y="178790"/>
                </a:lnTo>
                <a:lnTo>
                  <a:pt x="150825" y="178790"/>
                </a:lnTo>
                <a:lnTo>
                  <a:pt x="150825" y="188772"/>
                </a:lnTo>
                <a:lnTo>
                  <a:pt x="150825" y="200583"/>
                </a:lnTo>
                <a:lnTo>
                  <a:pt x="150825" y="210566"/>
                </a:lnTo>
                <a:lnTo>
                  <a:pt x="150825" y="211785"/>
                </a:lnTo>
                <a:lnTo>
                  <a:pt x="149161" y="220027"/>
                </a:lnTo>
                <a:lnTo>
                  <a:pt x="144627" y="226758"/>
                </a:lnTo>
                <a:lnTo>
                  <a:pt x="137896" y="231317"/>
                </a:lnTo>
                <a:lnTo>
                  <a:pt x="129654" y="232994"/>
                </a:lnTo>
                <a:lnTo>
                  <a:pt x="121412" y="231317"/>
                </a:lnTo>
                <a:lnTo>
                  <a:pt x="114668" y="226758"/>
                </a:lnTo>
                <a:lnTo>
                  <a:pt x="110134" y="220027"/>
                </a:lnTo>
                <a:lnTo>
                  <a:pt x="108470" y="211785"/>
                </a:lnTo>
                <a:lnTo>
                  <a:pt x="108470" y="210566"/>
                </a:lnTo>
                <a:lnTo>
                  <a:pt x="150825" y="210566"/>
                </a:lnTo>
                <a:lnTo>
                  <a:pt x="150825" y="200583"/>
                </a:lnTo>
                <a:lnTo>
                  <a:pt x="108470" y="200583"/>
                </a:lnTo>
                <a:lnTo>
                  <a:pt x="108470" y="188772"/>
                </a:lnTo>
                <a:lnTo>
                  <a:pt x="150825" y="188772"/>
                </a:lnTo>
                <a:lnTo>
                  <a:pt x="150825" y="178790"/>
                </a:lnTo>
                <a:lnTo>
                  <a:pt x="134658" y="178790"/>
                </a:lnTo>
                <a:lnTo>
                  <a:pt x="134658" y="137604"/>
                </a:lnTo>
                <a:lnTo>
                  <a:pt x="134658" y="134137"/>
                </a:lnTo>
                <a:lnTo>
                  <a:pt x="148653" y="129286"/>
                </a:lnTo>
                <a:lnTo>
                  <a:pt x="150025" y="126441"/>
                </a:lnTo>
                <a:lnTo>
                  <a:pt x="148234" y="121221"/>
                </a:lnTo>
                <a:lnTo>
                  <a:pt x="145389" y="119849"/>
                </a:lnTo>
                <a:lnTo>
                  <a:pt x="108966" y="132461"/>
                </a:lnTo>
                <a:lnTo>
                  <a:pt x="107594" y="135305"/>
                </a:lnTo>
                <a:lnTo>
                  <a:pt x="109194" y="139979"/>
                </a:lnTo>
                <a:lnTo>
                  <a:pt x="111137" y="141274"/>
                </a:lnTo>
                <a:lnTo>
                  <a:pt x="113753" y="141274"/>
                </a:lnTo>
                <a:lnTo>
                  <a:pt x="114312" y="141173"/>
                </a:lnTo>
                <a:lnTo>
                  <a:pt x="124663" y="137604"/>
                </a:lnTo>
                <a:lnTo>
                  <a:pt x="124663" y="178790"/>
                </a:lnTo>
                <a:lnTo>
                  <a:pt x="107442" y="178790"/>
                </a:lnTo>
                <a:lnTo>
                  <a:pt x="106514" y="173824"/>
                </a:lnTo>
                <a:lnTo>
                  <a:pt x="104813" y="167906"/>
                </a:lnTo>
                <a:lnTo>
                  <a:pt x="80302" y="122834"/>
                </a:lnTo>
                <a:lnTo>
                  <a:pt x="79006" y="119037"/>
                </a:lnTo>
                <a:lnTo>
                  <a:pt x="78409" y="117309"/>
                </a:lnTo>
                <a:lnTo>
                  <a:pt x="76885" y="108394"/>
                </a:lnTo>
                <a:lnTo>
                  <a:pt x="76758" y="106857"/>
                </a:lnTo>
                <a:lnTo>
                  <a:pt x="76631" y="102552"/>
                </a:lnTo>
                <a:lnTo>
                  <a:pt x="80810" y="81940"/>
                </a:lnTo>
                <a:lnTo>
                  <a:pt x="92176" y="65087"/>
                </a:lnTo>
                <a:lnTo>
                  <a:pt x="109029" y="53721"/>
                </a:lnTo>
                <a:lnTo>
                  <a:pt x="129654" y="49542"/>
                </a:lnTo>
                <a:lnTo>
                  <a:pt x="150266" y="53721"/>
                </a:lnTo>
                <a:lnTo>
                  <a:pt x="167119" y="65087"/>
                </a:lnTo>
                <a:lnTo>
                  <a:pt x="178473" y="81940"/>
                </a:lnTo>
                <a:lnTo>
                  <a:pt x="182651" y="102552"/>
                </a:lnTo>
                <a:lnTo>
                  <a:pt x="182651" y="70612"/>
                </a:lnTo>
                <a:lnTo>
                  <a:pt x="174167" y="58026"/>
                </a:lnTo>
                <a:lnTo>
                  <a:pt x="161594" y="49542"/>
                </a:lnTo>
                <a:lnTo>
                  <a:pt x="154139" y="44513"/>
                </a:lnTo>
                <a:lnTo>
                  <a:pt x="129654" y="39560"/>
                </a:lnTo>
                <a:lnTo>
                  <a:pt x="105156" y="44513"/>
                </a:lnTo>
                <a:lnTo>
                  <a:pt x="85128" y="58026"/>
                </a:lnTo>
                <a:lnTo>
                  <a:pt x="71615" y="78054"/>
                </a:lnTo>
                <a:lnTo>
                  <a:pt x="66662" y="102552"/>
                </a:lnTo>
                <a:lnTo>
                  <a:pt x="66789" y="106857"/>
                </a:lnTo>
                <a:lnTo>
                  <a:pt x="67005" y="108991"/>
                </a:lnTo>
                <a:lnTo>
                  <a:pt x="39357" y="123774"/>
                </a:lnTo>
                <a:lnTo>
                  <a:pt x="18186" y="143471"/>
                </a:lnTo>
                <a:lnTo>
                  <a:pt x="4724" y="166712"/>
                </a:lnTo>
                <a:lnTo>
                  <a:pt x="0" y="192239"/>
                </a:lnTo>
                <a:lnTo>
                  <a:pt x="8140" y="226047"/>
                </a:lnTo>
                <a:lnTo>
                  <a:pt x="30695" y="254330"/>
                </a:lnTo>
                <a:lnTo>
                  <a:pt x="64833" y="274789"/>
                </a:lnTo>
                <a:lnTo>
                  <a:pt x="107746" y="285089"/>
                </a:lnTo>
                <a:lnTo>
                  <a:pt x="101574" y="324180"/>
                </a:lnTo>
                <a:lnTo>
                  <a:pt x="102603" y="326250"/>
                </a:lnTo>
                <a:lnTo>
                  <a:pt x="105219" y="327647"/>
                </a:lnTo>
                <a:lnTo>
                  <a:pt x="106019" y="327850"/>
                </a:lnTo>
                <a:lnTo>
                  <a:pt x="108064" y="327850"/>
                </a:lnTo>
                <a:lnTo>
                  <a:pt x="109296" y="327393"/>
                </a:lnTo>
                <a:lnTo>
                  <a:pt x="110210" y="326529"/>
                </a:lnTo>
                <a:lnTo>
                  <a:pt x="128727" y="309397"/>
                </a:lnTo>
                <a:lnTo>
                  <a:pt x="158191" y="282143"/>
                </a:lnTo>
                <a:lnTo>
                  <a:pt x="194259" y="269087"/>
                </a:lnTo>
                <a:lnTo>
                  <a:pt x="222415" y="248475"/>
                </a:lnTo>
                <a:lnTo>
                  <a:pt x="240728" y="222211"/>
                </a:lnTo>
                <a:lnTo>
                  <a:pt x="247269" y="192239"/>
                </a:lnTo>
                <a:close/>
              </a:path>
            </a:pathLst>
          </a:custGeom>
          <a:solidFill>
            <a:srgbClr val="4DA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38354" y="54951"/>
            <a:ext cx="2025014" cy="5398135"/>
          </a:xfrm>
          <a:custGeom>
            <a:avLst/>
            <a:gdLst/>
            <a:ahLst/>
            <a:cxnLst/>
            <a:rect l="l" t="t" r="r" b="b"/>
            <a:pathLst>
              <a:path w="2025014" h="5398135">
                <a:moveTo>
                  <a:pt x="0" y="5398081"/>
                </a:moveTo>
                <a:lnTo>
                  <a:pt x="2024977" y="5398081"/>
                </a:lnTo>
                <a:lnTo>
                  <a:pt x="2024977" y="0"/>
                </a:lnTo>
                <a:lnTo>
                  <a:pt x="0" y="0"/>
                </a:lnTo>
                <a:lnTo>
                  <a:pt x="0" y="5398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259901" y="1379019"/>
            <a:ext cx="69215" cy="403225"/>
          </a:xfrm>
          <a:custGeom>
            <a:avLst/>
            <a:gdLst/>
            <a:ahLst/>
            <a:cxnLst/>
            <a:rect l="l" t="t" r="r" b="b"/>
            <a:pathLst>
              <a:path w="69214" h="403225">
                <a:moveTo>
                  <a:pt x="68605" y="334035"/>
                </a:moveTo>
                <a:lnTo>
                  <a:pt x="0" y="334035"/>
                </a:lnTo>
                <a:lnTo>
                  <a:pt x="0" y="389128"/>
                </a:lnTo>
                <a:lnTo>
                  <a:pt x="0" y="402628"/>
                </a:lnTo>
                <a:lnTo>
                  <a:pt x="68605" y="402628"/>
                </a:lnTo>
                <a:lnTo>
                  <a:pt x="68605" y="389128"/>
                </a:lnTo>
                <a:lnTo>
                  <a:pt x="68605" y="334035"/>
                </a:lnTo>
                <a:close/>
              </a:path>
              <a:path w="69214" h="403225">
                <a:moveTo>
                  <a:pt x="68605" y="0"/>
                </a:moveTo>
                <a:lnTo>
                  <a:pt x="0" y="0"/>
                </a:lnTo>
                <a:lnTo>
                  <a:pt x="0" y="55105"/>
                </a:lnTo>
                <a:lnTo>
                  <a:pt x="0" y="68592"/>
                </a:lnTo>
                <a:lnTo>
                  <a:pt x="68605" y="68592"/>
                </a:lnTo>
                <a:lnTo>
                  <a:pt x="68605" y="55105"/>
                </a:lnTo>
                <a:lnTo>
                  <a:pt x="68605" y="0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244071" y="136551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5">
                <a:moveTo>
                  <a:pt x="0" y="0"/>
                </a:moveTo>
                <a:lnTo>
                  <a:pt x="68601" y="0"/>
                </a:lnTo>
                <a:lnTo>
                  <a:pt x="68601" y="68601"/>
                </a:lnTo>
                <a:lnTo>
                  <a:pt x="0" y="686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244071" y="136551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5">
                <a:moveTo>
                  <a:pt x="0" y="0"/>
                </a:moveTo>
                <a:lnTo>
                  <a:pt x="68601" y="0"/>
                </a:lnTo>
                <a:lnTo>
                  <a:pt x="68601" y="68601"/>
                </a:lnTo>
                <a:lnTo>
                  <a:pt x="0" y="68601"/>
                </a:lnTo>
                <a:lnTo>
                  <a:pt x="0" y="0"/>
                </a:lnTo>
                <a:close/>
              </a:path>
            </a:pathLst>
          </a:custGeom>
          <a:ln w="4049">
            <a:solidFill>
              <a:srgbClr val="17A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244071" y="169954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0"/>
                </a:moveTo>
                <a:lnTo>
                  <a:pt x="68601" y="0"/>
                </a:lnTo>
                <a:lnTo>
                  <a:pt x="68601" y="68601"/>
                </a:lnTo>
                <a:lnTo>
                  <a:pt x="0" y="68601"/>
                </a:lnTo>
                <a:lnTo>
                  <a:pt x="0" y="0"/>
                </a:lnTo>
                <a:close/>
              </a:path>
            </a:pathLst>
          </a:custGeom>
          <a:ln w="4049">
            <a:solidFill>
              <a:srgbClr val="17A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246058" y="786970"/>
            <a:ext cx="48260" cy="53975"/>
          </a:xfrm>
          <a:custGeom>
            <a:avLst/>
            <a:gdLst/>
            <a:ahLst/>
            <a:cxnLst/>
            <a:rect l="l" t="t" r="r" b="b"/>
            <a:pathLst>
              <a:path w="48260" h="53975">
                <a:moveTo>
                  <a:pt x="26695" y="16891"/>
                </a:moveTo>
                <a:lnTo>
                  <a:pt x="25450" y="15646"/>
                </a:lnTo>
                <a:lnTo>
                  <a:pt x="22402" y="15646"/>
                </a:lnTo>
                <a:lnTo>
                  <a:pt x="21170" y="16891"/>
                </a:lnTo>
                <a:lnTo>
                  <a:pt x="21170" y="31902"/>
                </a:lnTo>
                <a:lnTo>
                  <a:pt x="22402" y="33147"/>
                </a:lnTo>
                <a:lnTo>
                  <a:pt x="25450" y="33147"/>
                </a:lnTo>
                <a:lnTo>
                  <a:pt x="26695" y="31902"/>
                </a:lnTo>
                <a:lnTo>
                  <a:pt x="26695" y="16891"/>
                </a:lnTo>
                <a:close/>
              </a:path>
              <a:path w="48260" h="53975">
                <a:moveTo>
                  <a:pt x="47866" y="23558"/>
                </a:moveTo>
                <a:lnTo>
                  <a:pt x="45720" y="18161"/>
                </a:lnTo>
                <a:lnTo>
                  <a:pt x="42456" y="14300"/>
                </a:lnTo>
                <a:lnTo>
                  <a:pt x="42456" y="29464"/>
                </a:lnTo>
                <a:lnTo>
                  <a:pt x="40995" y="36664"/>
                </a:lnTo>
                <a:lnTo>
                  <a:pt x="37033" y="42557"/>
                </a:lnTo>
                <a:lnTo>
                  <a:pt x="31140" y="46532"/>
                </a:lnTo>
                <a:lnTo>
                  <a:pt x="23926" y="47980"/>
                </a:lnTo>
                <a:lnTo>
                  <a:pt x="16713" y="46532"/>
                </a:lnTo>
                <a:lnTo>
                  <a:pt x="10833" y="42557"/>
                </a:lnTo>
                <a:lnTo>
                  <a:pt x="6858" y="36664"/>
                </a:lnTo>
                <a:lnTo>
                  <a:pt x="5410" y="29464"/>
                </a:lnTo>
                <a:lnTo>
                  <a:pt x="6858" y="22250"/>
                </a:lnTo>
                <a:lnTo>
                  <a:pt x="10833" y="16357"/>
                </a:lnTo>
                <a:lnTo>
                  <a:pt x="16713" y="12395"/>
                </a:lnTo>
                <a:lnTo>
                  <a:pt x="23914" y="10934"/>
                </a:lnTo>
                <a:lnTo>
                  <a:pt x="31140" y="12395"/>
                </a:lnTo>
                <a:lnTo>
                  <a:pt x="37033" y="16357"/>
                </a:lnTo>
                <a:lnTo>
                  <a:pt x="40995" y="22250"/>
                </a:lnTo>
                <a:lnTo>
                  <a:pt x="42456" y="29464"/>
                </a:lnTo>
                <a:lnTo>
                  <a:pt x="42456" y="14300"/>
                </a:lnTo>
                <a:lnTo>
                  <a:pt x="42189" y="13982"/>
                </a:lnTo>
                <a:lnTo>
                  <a:pt x="43230" y="12674"/>
                </a:lnTo>
                <a:lnTo>
                  <a:pt x="43014" y="10934"/>
                </a:lnTo>
                <a:lnTo>
                  <a:pt x="39547" y="8242"/>
                </a:lnTo>
                <a:lnTo>
                  <a:pt x="37693" y="6807"/>
                </a:lnTo>
                <a:lnTo>
                  <a:pt x="35966" y="7023"/>
                </a:lnTo>
                <a:lnTo>
                  <a:pt x="35013" y="8242"/>
                </a:lnTo>
                <a:lnTo>
                  <a:pt x="32461" y="6908"/>
                </a:lnTo>
                <a:lnTo>
                  <a:pt x="29654" y="6032"/>
                </a:lnTo>
                <a:lnTo>
                  <a:pt x="26670" y="5689"/>
                </a:lnTo>
                <a:lnTo>
                  <a:pt x="26695" y="3683"/>
                </a:lnTo>
                <a:lnTo>
                  <a:pt x="28625" y="3683"/>
                </a:lnTo>
                <a:lnTo>
                  <a:pt x="29451" y="2857"/>
                </a:lnTo>
                <a:lnTo>
                  <a:pt x="29451" y="825"/>
                </a:lnTo>
                <a:lnTo>
                  <a:pt x="28625" y="0"/>
                </a:lnTo>
                <a:lnTo>
                  <a:pt x="19227" y="0"/>
                </a:lnTo>
                <a:lnTo>
                  <a:pt x="18402" y="825"/>
                </a:lnTo>
                <a:lnTo>
                  <a:pt x="18402" y="2857"/>
                </a:lnTo>
                <a:lnTo>
                  <a:pt x="19227" y="3683"/>
                </a:lnTo>
                <a:lnTo>
                  <a:pt x="21170" y="3683"/>
                </a:lnTo>
                <a:lnTo>
                  <a:pt x="21196" y="5689"/>
                </a:lnTo>
                <a:lnTo>
                  <a:pt x="12852" y="8242"/>
                </a:lnTo>
                <a:lnTo>
                  <a:pt x="6121" y="13474"/>
                </a:lnTo>
                <a:lnTo>
                  <a:pt x="1625" y="20751"/>
                </a:lnTo>
                <a:lnTo>
                  <a:pt x="0" y="29464"/>
                </a:lnTo>
                <a:lnTo>
                  <a:pt x="1879" y="38773"/>
                </a:lnTo>
                <a:lnTo>
                  <a:pt x="7010" y="46380"/>
                </a:lnTo>
                <a:lnTo>
                  <a:pt x="14617" y="51511"/>
                </a:lnTo>
                <a:lnTo>
                  <a:pt x="23926" y="53390"/>
                </a:lnTo>
                <a:lnTo>
                  <a:pt x="33248" y="51511"/>
                </a:lnTo>
                <a:lnTo>
                  <a:pt x="38481" y="47980"/>
                </a:lnTo>
                <a:lnTo>
                  <a:pt x="40855" y="46380"/>
                </a:lnTo>
                <a:lnTo>
                  <a:pt x="45986" y="38773"/>
                </a:lnTo>
                <a:lnTo>
                  <a:pt x="47866" y="29464"/>
                </a:lnTo>
                <a:lnTo>
                  <a:pt x="47866" y="23558"/>
                </a:lnTo>
                <a:close/>
              </a:path>
            </a:pathLst>
          </a:custGeom>
          <a:solidFill>
            <a:srgbClr val="248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244071" y="1159393"/>
            <a:ext cx="1485265" cy="13970"/>
          </a:xfrm>
          <a:custGeom>
            <a:avLst/>
            <a:gdLst/>
            <a:ahLst/>
            <a:cxnLst/>
            <a:rect l="l" t="t" r="r" b="b"/>
            <a:pathLst>
              <a:path w="1485264" h="13969">
                <a:moveTo>
                  <a:pt x="0" y="0"/>
                </a:moveTo>
                <a:lnTo>
                  <a:pt x="1484649" y="0"/>
                </a:lnTo>
                <a:lnTo>
                  <a:pt x="1484649" y="13498"/>
                </a:lnTo>
                <a:lnTo>
                  <a:pt x="0" y="134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238798" y="327107"/>
            <a:ext cx="101618" cy="101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262555" y="357756"/>
            <a:ext cx="53340" cy="41275"/>
          </a:xfrm>
          <a:custGeom>
            <a:avLst/>
            <a:gdLst/>
            <a:ahLst/>
            <a:cxnLst/>
            <a:rect l="l" t="t" r="r" b="b"/>
            <a:pathLst>
              <a:path w="53339" h="41275">
                <a:moveTo>
                  <a:pt x="34152" y="40846"/>
                </a:moveTo>
                <a:lnTo>
                  <a:pt x="31682" y="40846"/>
                </a:lnTo>
                <a:lnTo>
                  <a:pt x="30444" y="40374"/>
                </a:lnTo>
                <a:lnTo>
                  <a:pt x="27618" y="37548"/>
                </a:lnTo>
                <a:lnTo>
                  <a:pt x="27618" y="34490"/>
                </a:lnTo>
                <a:lnTo>
                  <a:pt x="36623" y="25486"/>
                </a:lnTo>
                <a:lnTo>
                  <a:pt x="2161" y="25486"/>
                </a:lnTo>
                <a:lnTo>
                  <a:pt x="0" y="23326"/>
                </a:lnTo>
                <a:lnTo>
                  <a:pt x="0" y="17993"/>
                </a:lnTo>
                <a:lnTo>
                  <a:pt x="2161" y="15831"/>
                </a:lnTo>
                <a:lnTo>
                  <a:pt x="36623" y="15831"/>
                </a:lnTo>
                <a:lnTo>
                  <a:pt x="27618" y="6827"/>
                </a:lnTo>
                <a:lnTo>
                  <a:pt x="27618" y="3770"/>
                </a:lnTo>
                <a:lnTo>
                  <a:pt x="31385" y="0"/>
                </a:lnTo>
                <a:lnTo>
                  <a:pt x="34445" y="0"/>
                </a:lnTo>
                <a:lnTo>
                  <a:pt x="51913" y="17468"/>
                </a:lnTo>
                <a:lnTo>
                  <a:pt x="52116" y="17716"/>
                </a:lnTo>
                <a:lnTo>
                  <a:pt x="52370" y="18101"/>
                </a:lnTo>
                <a:lnTo>
                  <a:pt x="52670" y="18651"/>
                </a:lnTo>
                <a:lnTo>
                  <a:pt x="52802" y="18971"/>
                </a:lnTo>
                <a:lnTo>
                  <a:pt x="52840" y="19138"/>
                </a:lnTo>
                <a:lnTo>
                  <a:pt x="52929" y="19438"/>
                </a:lnTo>
                <a:lnTo>
                  <a:pt x="52983" y="19571"/>
                </a:lnTo>
                <a:lnTo>
                  <a:pt x="53134" y="20338"/>
                </a:lnTo>
                <a:lnTo>
                  <a:pt x="53134" y="20981"/>
                </a:lnTo>
                <a:lnTo>
                  <a:pt x="52983" y="21747"/>
                </a:lnTo>
                <a:lnTo>
                  <a:pt x="52929" y="21881"/>
                </a:lnTo>
                <a:lnTo>
                  <a:pt x="52840" y="22180"/>
                </a:lnTo>
                <a:lnTo>
                  <a:pt x="52801" y="22347"/>
                </a:lnTo>
                <a:lnTo>
                  <a:pt x="52670" y="22667"/>
                </a:lnTo>
                <a:lnTo>
                  <a:pt x="52578" y="22815"/>
                </a:lnTo>
                <a:lnTo>
                  <a:pt x="52370" y="23218"/>
                </a:lnTo>
                <a:lnTo>
                  <a:pt x="52116" y="23602"/>
                </a:lnTo>
                <a:lnTo>
                  <a:pt x="51913" y="23850"/>
                </a:lnTo>
                <a:lnTo>
                  <a:pt x="35388" y="40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259916" y="2044266"/>
            <a:ext cx="69215" cy="48895"/>
          </a:xfrm>
          <a:custGeom>
            <a:avLst/>
            <a:gdLst/>
            <a:ahLst/>
            <a:cxnLst/>
            <a:rect l="l" t="t" r="r" b="b"/>
            <a:pathLst>
              <a:path w="69214" h="48894">
                <a:moveTo>
                  <a:pt x="0" y="48353"/>
                </a:moveTo>
                <a:lnTo>
                  <a:pt x="68601" y="48353"/>
                </a:lnTo>
                <a:lnTo>
                  <a:pt x="68601" y="0"/>
                </a:lnTo>
                <a:lnTo>
                  <a:pt x="0" y="0"/>
                </a:lnTo>
                <a:lnTo>
                  <a:pt x="0" y="48353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240696" y="2020644"/>
            <a:ext cx="87820" cy="922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831236" y="2272941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83" y="30620"/>
                </a:moveTo>
                <a:lnTo>
                  <a:pt x="22548" y="30620"/>
                </a:lnTo>
                <a:lnTo>
                  <a:pt x="20038" y="28110"/>
                </a:lnTo>
                <a:lnTo>
                  <a:pt x="20038" y="26076"/>
                </a:lnTo>
                <a:lnTo>
                  <a:pt x="27590" y="18523"/>
                </a:lnTo>
                <a:lnTo>
                  <a:pt x="1438" y="18523"/>
                </a:lnTo>
                <a:lnTo>
                  <a:pt x="0" y="17084"/>
                </a:lnTo>
                <a:lnTo>
                  <a:pt x="0" y="13535"/>
                </a:lnTo>
                <a:lnTo>
                  <a:pt x="1438" y="12096"/>
                </a:lnTo>
                <a:lnTo>
                  <a:pt x="27590" y="12096"/>
                </a:lnTo>
                <a:lnTo>
                  <a:pt x="20038" y="4544"/>
                </a:lnTo>
                <a:lnTo>
                  <a:pt x="20038" y="2509"/>
                </a:lnTo>
                <a:lnTo>
                  <a:pt x="22548" y="0"/>
                </a:lnTo>
                <a:lnTo>
                  <a:pt x="24582" y="0"/>
                </a:lnTo>
                <a:lnTo>
                  <a:pt x="38875" y="14292"/>
                </a:lnTo>
                <a:lnTo>
                  <a:pt x="38875" y="16327"/>
                </a:lnTo>
                <a:close/>
              </a:path>
            </a:pathLst>
          </a:custGeom>
          <a:solidFill>
            <a:srgbClr val="1A6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371200" y="2239305"/>
            <a:ext cx="525182" cy="950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063331" y="54951"/>
            <a:ext cx="2025650" cy="5398135"/>
          </a:xfrm>
          <a:custGeom>
            <a:avLst/>
            <a:gdLst/>
            <a:ahLst/>
            <a:cxnLst/>
            <a:rect l="l" t="t" r="r" b="b"/>
            <a:pathLst>
              <a:path w="2025650" h="5398135">
                <a:moveTo>
                  <a:pt x="0" y="5398067"/>
                </a:moveTo>
                <a:lnTo>
                  <a:pt x="2025152" y="5398067"/>
                </a:lnTo>
                <a:lnTo>
                  <a:pt x="2025152" y="0"/>
                </a:lnTo>
                <a:lnTo>
                  <a:pt x="0" y="0"/>
                </a:lnTo>
                <a:lnTo>
                  <a:pt x="0" y="5398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264787" y="874702"/>
            <a:ext cx="48260" cy="53975"/>
          </a:xfrm>
          <a:custGeom>
            <a:avLst/>
            <a:gdLst/>
            <a:ahLst/>
            <a:cxnLst/>
            <a:rect l="l" t="t" r="r" b="b"/>
            <a:pathLst>
              <a:path w="48260" h="53975">
                <a:moveTo>
                  <a:pt x="26695" y="16878"/>
                </a:moveTo>
                <a:lnTo>
                  <a:pt x="25463" y="15646"/>
                </a:lnTo>
                <a:lnTo>
                  <a:pt x="22415" y="15646"/>
                </a:lnTo>
                <a:lnTo>
                  <a:pt x="21170" y="16878"/>
                </a:lnTo>
                <a:lnTo>
                  <a:pt x="21170" y="31902"/>
                </a:lnTo>
                <a:lnTo>
                  <a:pt x="22415" y="33134"/>
                </a:lnTo>
                <a:lnTo>
                  <a:pt x="25463" y="33134"/>
                </a:lnTo>
                <a:lnTo>
                  <a:pt x="26695" y="31902"/>
                </a:lnTo>
                <a:lnTo>
                  <a:pt x="26695" y="16878"/>
                </a:lnTo>
                <a:close/>
              </a:path>
              <a:path w="48260" h="53975">
                <a:moveTo>
                  <a:pt x="47866" y="23545"/>
                </a:moveTo>
                <a:lnTo>
                  <a:pt x="45732" y="18148"/>
                </a:lnTo>
                <a:lnTo>
                  <a:pt x="42456" y="14300"/>
                </a:lnTo>
                <a:lnTo>
                  <a:pt x="42456" y="29451"/>
                </a:lnTo>
                <a:lnTo>
                  <a:pt x="41008" y="36664"/>
                </a:lnTo>
                <a:lnTo>
                  <a:pt x="37033" y="42557"/>
                </a:lnTo>
                <a:lnTo>
                  <a:pt x="31153" y="46520"/>
                </a:lnTo>
                <a:lnTo>
                  <a:pt x="23939" y="47980"/>
                </a:lnTo>
                <a:lnTo>
                  <a:pt x="16725" y="46520"/>
                </a:lnTo>
                <a:lnTo>
                  <a:pt x="10833" y="42557"/>
                </a:lnTo>
                <a:lnTo>
                  <a:pt x="6870" y="36664"/>
                </a:lnTo>
                <a:lnTo>
                  <a:pt x="5410" y="29451"/>
                </a:lnTo>
                <a:lnTo>
                  <a:pt x="6870" y="22237"/>
                </a:lnTo>
                <a:lnTo>
                  <a:pt x="10833" y="16357"/>
                </a:lnTo>
                <a:lnTo>
                  <a:pt x="16725" y="12382"/>
                </a:lnTo>
                <a:lnTo>
                  <a:pt x="23926" y="10934"/>
                </a:lnTo>
                <a:lnTo>
                  <a:pt x="31153" y="12382"/>
                </a:lnTo>
                <a:lnTo>
                  <a:pt x="37033" y="16357"/>
                </a:lnTo>
                <a:lnTo>
                  <a:pt x="41008" y="22237"/>
                </a:lnTo>
                <a:lnTo>
                  <a:pt x="42456" y="29451"/>
                </a:lnTo>
                <a:lnTo>
                  <a:pt x="42456" y="14300"/>
                </a:lnTo>
                <a:lnTo>
                  <a:pt x="42189" y="13982"/>
                </a:lnTo>
                <a:lnTo>
                  <a:pt x="43230" y="12661"/>
                </a:lnTo>
                <a:lnTo>
                  <a:pt x="43014" y="10934"/>
                </a:lnTo>
                <a:lnTo>
                  <a:pt x="33464" y="10934"/>
                </a:lnTo>
                <a:lnTo>
                  <a:pt x="43014" y="10922"/>
                </a:lnTo>
                <a:lnTo>
                  <a:pt x="39560" y="8242"/>
                </a:lnTo>
                <a:lnTo>
                  <a:pt x="37706" y="6794"/>
                </a:lnTo>
                <a:lnTo>
                  <a:pt x="35966" y="7010"/>
                </a:lnTo>
                <a:lnTo>
                  <a:pt x="35013" y="8242"/>
                </a:lnTo>
                <a:lnTo>
                  <a:pt x="32473" y="6908"/>
                </a:lnTo>
                <a:lnTo>
                  <a:pt x="29654" y="6019"/>
                </a:lnTo>
                <a:lnTo>
                  <a:pt x="26670" y="5676"/>
                </a:lnTo>
                <a:lnTo>
                  <a:pt x="26695" y="3683"/>
                </a:lnTo>
                <a:lnTo>
                  <a:pt x="28638" y="3683"/>
                </a:lnTo>
                <a:lnTo>
                  <a:pt x="29464" y="2857"/>
                </a:lnTo>
                <a:lnTo>
                  <a:pt x="29464" y="825"/>
                </a:lnTo>
                <a:lnTo>
                  <a:pt x="28638" y="0"/>
                </a:lnTo>
                <a:lnTo>
                  <a:pt x="19240" y="0"/>
                </a:lnTo>
                <a:lnTo>
                  <a:pt x="18415" y="825"/>
                </a:lnTo>
                <a:lnTo>
                  <a:pt x="18415" y="2857"/>
                </a:lnTo>
                <a:lnTo>
                  <a:pt x="19240" y="3683"/>
                </a:lnTo>
                <a:lnTo>
                  <a:pt x="21170" y="3683"/>
                </a:lnTo>
                <a:lnTo>
                  <a:pt x="21196" y="5676"/>
                </a:lnTo>
                <a:lnTo>
                  <a:pt x="12852" y="8242"/>
                </a:lnTo>
                <a:lnTo>
                  <a:pt x="6134" y="13462"/>
                </a:lnTo>
                <a:lnTo>
                  <a:pt x="1638" y="20739"/>
                </a:lnTo>
                <a:lnTo>
                  <a:pt x="0" y="29451"/>
                </a:lnTo>
                <a:lnTo>
                  <a:pt x="1879" y="38773"/>
                </a:lnTo>
                <a:lnTo>
                  <a:pt x="7010" y="46380"/>
                </a:lnTo>
                <a:lnTo>
                  <a:pt x="14617" y="51498"/>
                </a:lnTo>
                <a:lnTo>
                  <a:pt x="23939" y="53390"/>
                </a:lnTo>
                <a:lnTo>
                  <a:pt x="33248" y="51498"/>
                </a:lnTo>
                <a:lnTo>
                  <a:pt x="38481" y="47980"/>
                </a:lnTo>
                <a:lnTo>
                  <a:pt x="40855" y="46380"/>
                </a:lnTo>
                <a:lnTo>
                  <a:pt x="45986" y="38773"/>
                </a:lnTo>
                <a:lnTo>
                  <a:pt x="47866" y="29451"/>
                </a:lnTo>
                <a:lnTo>
                  <a:pt x="47866" y="23545"/>
                </a:lnTo>
                <a:close/>
              </a:path>
            </a:pathLst>
          </a:custGeom>
          <a:solidFill>
            <a:srgbClr val="248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255826" y="325027"/>
            <a:ext cx="101618" cy="1016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261110" y="1164062"/>
            <a:ext cx="1485265" cy="13970"/>
          </a:xfrm>
          <a:custGeom>
            <a:avLst/>
            <a:gdLst/>
            <a:ahLst/>
            <a:cxnLst/>
            <a:rect l="l" t="t" r="r" b="b"/>
            <a:pathLst>
              <a:path w="1485264" h="13969">
                <a:moveTo>
                  <a:pt x="0" y="0"/>
                </a:moveTo>
                <a:lnTo>
                  <a:pt x="1484649" y="0"/>
                </a:lnTo>
                <a:lnTo>
                  <a:pt x="1484649" y="13498"/>
                </a:lnTo>
                <a:lnTo>
                  <a:pt x="0" y="134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4302289" y="2313357"/>
            <a:ext cx="1476474" cy="10438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738332" y="1390792"/>
            <a:ext cx="718820" cy="438150"/>
          </a:xfrm>
          <a:custGeom>
            <a:avLst/>
            <a:gdLst/>
            <a:ahLst/>
            <a:cxnLst/>
            <a:rect l="l" t="t" r="r" b="b"/>
            <a:pathLst>
              <a:path w="718820" h="438150">
                <a:moveTo>
                  <a:pt x="718693" y="0"/>
                </a:moveTo>
                <a:lnTo>
                  <a:pt x="0" y="0"/>
                </a:lnTo>
                <a:lnTo>
                  <a:pt x="0" y="419201"/>
                </a:lnTo>
                <a:lnTo>
                  <a:pt x="0" y="437946"/>
                </a:lnTo>
                <a:lnTo>
                  <a:pt x="718693" y="437946"/>
                </a:lnTo>
                <a:lnTo>
                  <a:pt x="718693" y="419201"/>
                </a:lnTo>
                <a:lnTo>
                  <a:pt x="718693" y="0"/>
                </a:lnTo>
                <a:close/>
              </a:path>
            </a:pathLst>
          </a:custGeom>
          <a:solidFill>
            <a:srgbClr val="383838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722255" y="1372032"/>
            <a:ext cx="710565" cy="438150"/>
          </a:xfrm>
          <a:custGeom>
            <a:avLst/>
            <a:gdLst/>
            <a:ahLst/>
            <a:cxnLst/>
            <a:rect l="l" t="t" r="r" b="b"/>
            <a:pathLst>
              <a:path w="710564" h="438150">
                <a:moveTo>
                  <a:pt x="0" y="0"/>
                </a:moveTo>
                <a:lnTo>
                  <a:pt x="710556" y="0"/>
                </a:lnTo>
                <a:lnTo>
                  <a:pt x="710556" y="437957"/>
                </a:lnTo>
                <a:lnTo>
                  <a:pt x="0" y="437957"/>
                </a:lnTo>
                <a:lnTo>
                  <a:pt x="0" y="0"/>
                </a:lnTo>
                <a:close/>
              </a:path>
            </a:pathLst>
          </a:custGeom>
          <a:ln w="404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292100"/>
            <a:ext cx="1809369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679575"/>
            <a:ext cx="18093690" cy="481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6791325"/>
            <a:ext cx="6433312" cy="36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6791325"/>
            <a:ext cx="4623943" cy="36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6791325"/>
            <a:ext cx="4623943" cy="36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3.png"/><Relationship Id="rId26" Type="http://schemas.openxmlformats.org/officeDocument/2006/relationships/image" Target="../media/image23.png"/><Relationship Id="rId3" Type="http://schemas.openxmlformats.org/officeDocument/2006/relationships/hyperlink" Target="https://support.mural.co/en/articles/2113740-facilitation-superpowers" TargetMode="External"/><Relationship Id="rId21" Type="http://schemas.openxmlformats.org/officeDocument/2006/relationships/image" Target="../media/image6.png"/><Relationship Id="rId34" Type="http://schemas.openxmlformats.org/officeDocument/2006/relationships/image" Target="../media/image31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hyperlink" Target="https://muralco.typeform.com/to/CiqaHVat?typeform-source=app.mural.co" TargetMode="External"/><Relationship Id="rId16" Type="http://schemas.openxmlformats.org/officeDocument/2006/relationships/image" Target="../media/image18.png"/><Relationship Id="rId20" Type="http://schemas.openxmlformats.org/officeDocument/2006/relationships/hyperlink" Target="https://app.mural.co/template/e95f612a-f72a-4772-bc48-545aaa04e0c9/984865a6-0a96-4472-a48d-47639307b3ca" TargetMode="Externa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24" Type="http://schemas.openxmlformats.org/officeDocument/2006/relationships/hyperlink" Target="https://app.mural.co/template/6a062671-89ee-4b76-9409-2603d8b098be/ca270343-1d54-4952-9d8c-fbc303ffd0f2" TargetMode="External"/><Relationship Id="rId32" Type="http://schemas.openxmlformats.org/officeDocument/2006/relationships/image" Target="../media/image29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31" Type="http://schemas.openxmlformats.org/officeDocument/2006/relationships/image" Target="../media/image28.png"/><Relationship Id="rId4" Type="http://schemas.openxmlformats.org/officeDocument/2006/relationships/hyperlink" Target="https://app.mural.co/template/e5a93b7b-49f2-48c9-afd7-a635d860eba6/93f1b98d-b2d2-4695-8e85-7e9c0d2fd9b9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hyperlink" Target="https://app.mural.co/template/b7114010-3a67-4d63-a51d-6f2cedc9633f/c1b465ab-57af-4624-8faf-ebb312edc0eb" TargetMode="External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498" y="54951"/>
          <a:ext cx="6070599" cy="6475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1823085"/>
                <a:gridCol w="2025014"/>
                <a:gridCol w="2023110"/>
              </a:tblGrid>
              <a:tr h="5396043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6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emplate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 vert="vert270">
                    <a:lnL w="6350">
                      <a:solidFill>
                        <a:srgbClr val="B3B3B3"/>
                      </a:solidFill>
                      <a:prstDash val="solid"/>
                    </a:lnL>
                    <a:lnT w="6350">
                      <a:solidFill>
                        <a:srgbClr val="B3B3B3"/>
                      </a:solidFill>
                      <a:prstDash val="solid"/>
                    </a:lnT>
                    <a:solidFill>
                      <a:srgbClr val="17A7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20" dirty="0">
                          <a:latin typeface="Trebuchet MS"/>
                          <a:cs typeface="Trebuchet MS"/>
                        </a:rPr>
                        <a:t>Brainstorm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80" dirty="0">
                          <a:latin typeface="Trebuchet MS"/>
                          <a:cs typeface="Trebuchet MS"/>
                        </a:rPr>
                        <a:t>&amp; </a:t>
                      </a:r>
                      <a:r>
                        <a:rPr sz="1200" b="1" spc="-20" dirty="0">
                          <a:latin typeface="Trebuchet MS"/>
                          <a:cs typeface="Trebuchet MS"/>
                        </a:rPr>
                        <a:t>idea</a:t>
                      </a:r>
                      <a:r>
                        <a:rPr sz="1200" b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45" dirty="0">
                          <a:latin typeface="Trebuchet MS"/>
                          <a:cs typeface="Trebuchet MS"/>
                        </a:rPr>
                        <a:t>prioritization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261620" marR="293370">
                        <a:lnSpc>
                          <a:spcPct val="104500"/>
                        </a:lnSpc>
                        <a:spcBef>
                          <a:spcPts val="990"/>
                        </a:spcBef>
                      </a:pPr>
                      <a:r>
                        <a:rPr sz="600" spc="35" dirty="0">
                          <a:latin typeface="Trebuchet MS"/>
                          <a:cs typeface="Trebuchet MS"/>
                        </a:rPr>
                        <a:t>Use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this template in </a:t>
                      </a:r>
                      <a:r>
                        <a:rPr sz="600" spc="5" dirty="0">
                          <a:latin typeface="Trebuchet MS"/>
                          <a:cs typeface="Trebuchet MS"/>
                        </a:rPr>
                        <a:t>your </a:t>
                      </a:r>
                      <a:r>
                        <a:rPr sz="600" spc="15" dirty="0">
                          <a:latin typeface="Trebuchet MS"/>
                          <a:cs typeface="Trebuchet MS"/>
                        </a:rPr>
                        <a:t>own 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brainstorming</a:t>
                      </a:r>
                      <a:r>
                        <a:rPr sz="6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25" dirty="0">
                          <a:latin typeface="Trebuchet MS"/>
                          <a:cs typeface="Trebuchet MS"/>
                        </a:rPr>
                        <a:t>sessions</a:t>
                      </a:r>
                      <a:r>
                        <a:rPr sz="6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35" dirty="0">
                          <a:latin typeface="Trebuchet MS"/>
                          <a:cs typeface="Trebuchet MS"/>
                        </a:rPr>
                        <a:t>so</a:t>
                      </a:r>
                      <a:r>
                        <a:rPr sz="6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5" dirty="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6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team  </a:t>
                      </a:r>
                      <a:r>
                        <a:rPr sz="600" spc="10" dirty="0">
                          <a:latin typeface="Trebuchet MS"/>
                          <a:cs typeface="Trebuchet MS"/>
                        </a:rPr>
                        <a:t>can unleash </a:t>
                      </a:r>
                      <a:r>
                        <a:rPr sz="600" spc="-20" dirty="0">
                          <a:latin typeface="Trebuchet MS"/>
                          <a:cs typeface="Trebuchet MS"/>
                        </a:rPr>
                        <a:t>their </a:t>
                      </a:r>
                      <a:r>
                        <a:rPr sz="600" spc="-5" dirty="0">
                          <a:latin typeface="Trebuchet MS"/>
                          <a:cs typeface="Trebuchet MS"/>
                        </a:rPr>
                        <a:t>imagination </a:t>
                      </a:r>
                      <a:r>
                        <a:rPr sz="600" spc="10" dirty="0">
                          <a:latin typeface="Trebuchet MS"/>
                          <a:cs typeface="Trebuchet MS"/>
                        </a:rPr>
                        <a:t>and  </a:t>
                      </a:r>
                      <a:r>
                        <a:rPr sz="600" spc="-20" dirty="0">
                          <a:latin typeface="Trebuchet MS"/>
                          <a:cs typeface="Trebuchet MS"/>
                        </a:rPr>
                        <a:t>start </a:t>
                      </a:r>
                      <a:r>
                        <a:rPr sz="600" spc="15" dirty="0">
                          <a:latin typeface="Trebuchet MS"/>
                          <a:cs typeface="Trebuchet MS"/>
                        </a:rPr>
                        <a:t>shaping </a:t>
                      </a:r>
                      <a:r>
                        <a:rPr sz="600" spc="10" dirty="0">
                          <a:latin typeface="Trebuchet MS"/>
                          <a:cs typeface="Trebuchet MS"/>
                        </a:rPr>
                        <a:t>concepts </a:t>
                      </a:r>
                      <a:r>
                        <a:rPr sz="600" spc="15" dirty="0">
                          <a:latin typeface="Trebuchet MS"/>
                          <a:cs typeface="Trebuchet MS"/>
                        </a:rPr>
                        <a:t>even</a:t>
                      </a:r>
                      <a:r>
                        <a:rPr sz="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4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600" spc="10" dirty="0">
                          <a:latin typeface="Trebuchet MS"/>
                          <a:cs typeface="Trebuchet MS"/>
                        </a:rPr>
                        <a:t>you're  </a:t>
                      </a:r>
                      <a:r>
                        <a:rPr sz="600" spc="-5" dirty="0"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sitting in the </a:t>
                      </a:r>
                      <a:r>
                        <a:rPr sz="600" spc="15" dirty="0">
                          <a:latin typeface="Trebuchet MS"/>
                          <a:cs typeface="Trebuchet MS"/>
                        </a:rPr>
                        <a:t>same</a:t>
                      </a:r>
                      <a:r>
                        <a:rPr sz="6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room.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sz="400" b="1" spc="-25" dirty="0">
                          <a:latin typeface="Trebuchet MS"/>
                          <a:cs typeface="Trebuchet MS"/>
                        </a:rPr>
                        <a:t>10 </a:t>
                      </a:r>
                      <a:r>
                        <a:rPr sz="400" b="1" dirty="0">
                          <a:latin typeface="Trebuchet MS"/>
                          <a:cs typeface="Trebuchet MS"/>
                        </a:rPr>
                        <a:t>minutes </a:t>
                      </a:r>
                      <a:r>
                        <a:rPr sz="4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4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00" dirty="0">
                          <a:latin typeface="Trebuchet MS"/>
                          <a:cs typeface="Trebuchet MS"/>
                        </a:rPr>
                        <a:t>prepare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400" b="1" spc="-65" dirty="0"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sz="400" b="1" spc="-5" dirty="0">
                          <a:latin typeface="Trebuchet MS"/>
                          <a:cs typeface="Trebuchet MS"/>
                        </a:rPr>
                        <a:t>hour </a:t>
                      </a:r>
                      <a:r>
                        <a:rPr sz="4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4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00" spc="-5" dirty="0">
                          <a:latin typeface="Trebuchet MS"/>
                          <a:cs typeface="Trebuchet MS"/>
                        </a:rPr>
                        <a:t>collaborate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400" b="1" dirty="0">
                          <a:latin typeface="Trebuchet MS"/>
                          <a:cs typeface="Trebuchet MS"/>
                        </a:rPr>
                        <a:t>2-8 people</a:t>
                      </a:r>
                      <a:r>
                        <a:rPr sz="400" b="1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00" spc="5" dirty="0">
                          <a:latin typeface="Trebuchet MS"/>
                          <a:cs typeface="Trebuchet MS"/>
                        </a:rPr>
                        <a:t>recommended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350" b="1" spc="15" dirty="0">
                          <a:solidFill>
                            <a:srgbClr val="1A6085"/>
                          </a:solidFill>
                          <a:latin typeface="Trebuchet MS"/>
                          <a:cs typeface="Trebuchet MS"/>
                          <a:hlinkClick r:id="rId2"/>
                        </a:rPr>
                        <a:t>Share </a:t>
                      </a:r>
                      <a:r>
                        <a:rPr sz="350" b="1" spc="5" dirty="0">
                          <a:solidFill>
                            <a:srgbClr val="1A6085"/>
                          </a:solidFill>
                          <a:latin typeface="Trebuchet MS"/>
                          <a:cs typeface="Trebuchet MS"/>
                          <a:hlinkClick r:id="rId2"/>
                        </a:rPr>
                        <a:t>template</a:t>
                      </a:r>
                      <a:r>
                        <a:rPr sz="350" b="1" spc="-40" dirty="0">
                          <a:solidFill>
                            <a:srgbClr val="1A6085"/>
                          </a:solidFill>
                          <a:latin typeface="Trebuchet MS"/>
                          <a:cs typeface="Trebuchet MS"/>
                          <a:hlinkClick r:id="rId2"/>
                        </a:rPr>
                        <a:t> </a:t>
                      </a:r>
                      <a:r>
                        <a:rPr sz="350" b="1" spc="10" dirty="0">
                          <a:solidFill>
                            <a:srgbClr val="1A6085"/>
                          </a:solidFill>
                          <a:latin typeface="Trebuchet MS"/>
                          <a:cs typeface="Trebuchet MS"/>
                          <a:hlinkClick r:id="rId2"/>
                        </a:rPr>
                        <a:t>feedback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9525">
                      <a:solidFill>
                        <a:srgbClr val="B3B3B3"/>
                      </a:solidFill>
                      <a:prstDash val="solid"/>
                    </a:lnR>
                    <a:lnT w="6350">
                      <a:solidFill>
                        <a:srgbClr val="B3B3B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500" b="1" spc="-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Before </a:t>
                      </a:r>
                      <a:r>
                        <a:rPr sz="500" b="1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you</a:t>
                      </a:r>
                      <a:r>
                        <a:rPr sz="500" b="1" spc="-5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collaborate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  <a:p>
                      <a:pPr marL="205104" marR="483234">
                        <a:lnSpc>
                          <a:spcPct val="108300"/>
                        </a:lnSpc>
                        <a:spcBef>
                          <a:spcPts val="180"/>
                        </a:spcBef>
                      </a:pPr>
                      <a:r>
                        <a:rPr sz="450" spc="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little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bit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5" dirty="0">
                          <a:latin typeface="Trebuchet MS"/>
                          <a:cs typeface="Trebuchet MS"/>
                        </a:rPr>
                        <a:t>preparation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35" dirty="0">
                          <a:latin typeface="Trebuchet MS"/>
                          <a:cs typeface="Trebuchet MS"/>
                        </a:rPr>
                        <a:t>goes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1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15" dirty="0">
                          <a:latin typeface="Trebuchet MS"/>
                          <a:cs typeface="Trebuchet MS"/>
                        </a:rPr>
                        <a:t>long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15" dirty="0">
                          <a:latin typeface="Trebuchet MS"/>
                          <a:cs typeface="Trebuchet MS"/>
                        </a:rPr>
                        <a:t>way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-10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dirty="0">
                          <a:latin typeface="Trebuchet MS"/>
                          <a:cs typeface="Trebuchet MS"/>
                        </a:rPr>
                        <a:t>this  </a:t>
                      </a:r>
                      <a:r>
                        <a:rPr sz="450" spc="15" dirty="0">
                          <a:latin typeface="Trebuchet MS"/>
                          <a:cs typeface="Trebuchet MS"/>
                        </a:rPr>
                        <a:t>session.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5" dirty="0">
                          <a:latin typeface="Trebuchet MS"/>
                          <a:cs typeface="Trebuchet MS"/>
                        </a:rPr>
                        <a:t>Here’s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dirty="0"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20" dirty="0">
                          <a:latin typeface="Trebuchet MS"/>
                          <a:cs typeface="Trebuchet MS"/>
                        </a:rPr>
                        <a:t>you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20" dirty="0"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25" dirty="0"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10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10" dirty="0">
                          <a:latin typeface="Trebuchet MS"/>
                          <a:cs typeface="Trebuchet MS"/>
                        </a:rPr>
                        <a:t>going.</a:t>
                      </a:r>
                      <a:endParaRPr sz="450">
                        <a:latin typeface="Trebuchet MS"/>
                        <a:cs typeface="Trebuchet MS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400" b="1" spc="-25" dirty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400" b="1" spc="-20" dirty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00" b="1" dirty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minutes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32105" indent="-106680">
                        <a:lnSpc>
                          <a:spcPct val="100000"/>
                        </a:lnSpc>
                        <a:buClr>
                          <a:srgbClr val="2489A7"/>
                        </a:buClr>
                        <a:buSzPct val="85714"/>
                        <a:buAutoNum type="alphaUcPeriod"/>
                        <a:tabLst>
                          <a:tab pos="332740" algn="l"/>
                        </a:tabLst>
                      </a:pPr>
                      <a:r>
                        <a:rPr sz="350" b="1" spc="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Team</a:t>
                      </a:r>
                      <a:r>
                        <a:rPr sz="350" b="1" spc="-1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spc="1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gathering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 marL="332105" marR="469900">
                        <a:lnSpc>
                          <a:spcPct val="110900"/>
                        </a:lnSpc>
                        <a:spcBef>
                          <a:spcPts val="105"/>
                        </a:spcBef>
                      </a:pPr>
                      <a:r>
                        <a:rPr sz="350" spc="10" dirty="0">
                          <a:latin typeface="Trebuchet MS"/>
                          <a:cs typeface="Trebuchet MS"/>
                        </a:rPr>
                        <a:t>Define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5" dirty="0">
                          <a:latin typeface="Trebuchet MS"/>
                          <a:cs typeface="Trebuchet MS"/>
                        </a:rPr>
                        <a:t>should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participate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session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5" dirty="0">
                          <a:latin typeface="Trebuchet MS"/>
                          <a:cs typeface="Trebuchet MS"/>
                        </a:rPr>
                        <a:t>send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5" dirty="0">
                          <a:latin typeface="Trebuchet MS"/>
                          <a:cs typeface="Trebuchet MS"/>
                        </a:rPr>
                        <a:t>an  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invite.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Share</a:t>
                      </a:r>
                      <a:r>
                        <a:rPr sz="3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relevant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information </a:t>
                      </a:r>
                      <a:r>
                        <a:rPr sz="350" spc="10" dirty="0">
                          <a:latin typeface="Trebuchet MS"/>
                          <a:cs typeface="Trebuchet MS"/>
                        </a:rPr>
                        <a:t>or pre-work ahead.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32105" indent="-106680">
                        <a:lnSpc>
                          <a:spcPct val="100000"/>
                        </a:lnSpc>
                        <a:spcBef>
                          <a:spcPts val="250"/>
                        </a:spcBef>
                        <a:buClr>
                          <a:srgbClr val="2489A7"/>
                        </a:buClr>
                        <a:buSzPct val="85714"/>
                        <a:buAutoNum type="alphaUcPeriod" startAt="2"/>
                        <a:tabLst>
                          <a:tab pos="332740" algn="l"/>
                        </a:tabLst>
                      </a:pPr>
                      <a:r>
                        <a:rPr sz="350" b="1" spc="1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Set </a:t>
                      </a:r>
                      <a:r>
                        <a:rPr sz="350" b="1" spc="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350" b="1" spc="-4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spc="2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goal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 marL="332105" marR="498475">
                        <a:lnSpc>
                          <a:spcPct val="110900"/>
                        </a:lnSpc>
                        <a:spcBef>
                          <a:spcPts val="110"/>
                        </a:spcBef>
                      </a:pPr>
                      <a:r>
                        <a:rPr sz="350" spc="10" dirty="0">
                          <a:latin typeface="Trebuchet MS"/>
                          <a:cs typeface="Trebuchet MS"/>
                        </a:rPr>
                        <a:t>Think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0" dirty="0"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0" dirty="0">
                          <a:latin typeface="Trebuchet MS"/>
                          <a:cs typeface="Trebuchet MS"/>
                        </a:rPr>
                        <a:t>problem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you'll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5" dirty="0">
                          <a:latin typeface="Trebuchet MS"/>
                          <a:cs typeface="Trebuchet MS"/>
                        </a:rPr>
                        <a:t>focusing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5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5" dirty="0">
                          <a:latin typeface="Trebuchet MS"/>
                          <a:cs typeface="Trebuchet MS"/>
                        </a:rPr>
                        <a:t>solving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in 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350" spc="10" dirty="0">
                          <a:latin typeface="Trebuchet MS"/>
                          <a:cs typeface="Trebuchet MS"/>
                        </a:rPr>
                        <a:t>brainstorming</a:t>
                      </a:r>
                      <a:r>
                        <a:rPr sz="3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5" dirty="0">
                          <a:latin typeface="Trebuchet MS"/>
                          <a:cs typeface="Trebuchet MS"/>
                        </a:rPr>
                        <a:t>session.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332105" indent="-10668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2489A7"/>
                        </a:buClr>
                        <a:buSzPct val="85714"/>
                        <a:buAutoNum type="alphaUcPeriod" startAt="3"/>
                        <a:tabLst>
                          <a:tab pos="332740" algn="l"/>
                        </a:tabLst>
                      </a:pPr>
                      <a:r>
                        <a:rPr sz="350" b="1" spc="5" dirty="0">
                          <a:latin typeface="Trebuchet MS"/>
                          <a:cs typeface="Trebuchet MS"/>
                        </a:rPr>
                        <a:t>Learn</a:t>
                      </a:r>
                      <a:r>
                        <a:rPr sz="35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spc="15" dirty="0"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35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spc="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35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spc="15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35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spc="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35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dirty="0">
                          <a:latin typeface="Trebuchet MS"/>
                          <a:cs typeface="Trebuchet MS"/>
                        </a:rPr>
                        <a:t>facilitation</a:t>
                      </a:r>
                      <a:r>
                        <a:rPr sz="35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spc="10" dirty="0">
                          <a:latin typeface="Trebuchet MS"/>
                          <a:cs typeface="Trebuchet MS"/>
                        </a:rPr>
                        <a:t>tools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 marL="332105" marR="570230">
                        <a:lnSpc>
                          <a:spcPct val="110900"/>
                        </a:lnSpc>
                        <a:spcBef>
                          <a:spcPts val="50"/>
                        </a:spcBef>
                      </a:pPr>
                      <a:r>
                        <a:rPr sz="350" spc="30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Facilitation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Superpowers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run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happy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and  </a:t>
                      </a:r>
                      <a:r>
                        <a:rPr sz="350" spc="10" dirty="0">
                          <a:latin typeface="Trebuchet MS"/>
                          <a:cs typeface="Trebuchet MS"/>
                        </a:rPr>
                        <a:t>productive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5" dirty="0">
                          <a:latin typeface="Trebuchet MS"/>
                          <a:cs typeface="Trebuchet MS"/>
                        </a:rPr>
                        <a:t>session.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350" b="1" spc="20" dirty="0">
                          <a:solidFill>
                            <a:srgbClr val="1A6085"/>
                          </a:solidFill>
                          <a:latin typeface="Trebuchet MS"/>
                          <a:cs typeface="Trebuchet MS"/>
                          <a:hlinkClick r:id="rId3"/>
                        </a:rPr>
                        <a:t>Open</a:t>
                      </a:r>
                      <a:r>
                        <a:rPr sz="350" b="1" spc="-15" dirty="0">
                          <a:solidFill>
                            <a:srgbClr val="1A6085"/>
                          </a:solidFill>
                          <a:latin typeface="Trebuchet MS"/>
                          <a:cs typeface="Trebuchet MS"/>
                          <a:hlinkClick r:id="rId3"/>
                        </a:rPr>
                        <a:t> </a:t>
                      </a:r>
                      <a:r>
                        <a:rPr sz="350" b="1" dirty="0">
                          <a:solidFill>
                            <a:srgbClr val="1A6085"/>
                          </a:solidFill>
                          <a:latin typeface="Trebuchet MS"/>
                          <a:cs typeface="Trebuchet MS"/>
                          <a:hlinkClick r:id="rId3"/>
                        </a:rPr>
                        <a:t>article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6350">
                      <a:solidFill>
                        <a:srgbClr val="B3B3B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500" b="1" spc="-5" dirty="0">
                          <a:latin typeface="Trebuchet MS"/>
                          <a:cs typeface="Trebuchet MS"/>
                        </a:rPr>
                        <a:t>Define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your </a:t>
                      </a:r>
                      <a:r>
                        <a:rPr sz="500" b="1" spc="-5" dirty="0">
                          <a:latin typeface="Trebuchet MS"/>
                          <a:cs typeface="Trebuchet MS"/>
                        </a:rPr>
                        <a:t>problem</a:t>
                      </a:r>
                      <a:r>
                        <a:rPr sz="5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5" dirty="0">
                          <a:latin typeface="Trebuchet MS"/>
                          <a:cs typeface="Trebuchet MS"/>
                        </a:rPr>
                        <a:t>statement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  <a:p>
                      <a:pPr marL="197485" marR="358140">
                        <a:lnSpc>
                          <a:spcPct val="108100"/>
                        </a:lnSpc>
                        <a:spcBef>
                          <a:spcPts val="175"/>
                        </a:spcBef>
                      </a:pPr>
                      <a:r>
                        <a:rPr sz="450" spc="5" dirty="0">
                          <a:latin typeface="Trebuchet MS"/>
                          <a:cs typeface="Trebuchet MS"/>
                        </a:rPr>
                        <a:t>What </a:t>
                      </a:r>
                      <a:r>
                        <a:rPr sz="450" spc="10" dirty="0">
                          <a:latin typeface="Trebuchet MS"/>
                          <a:cs typeface="Trebuchet MS"/>
                        </a:rPr>
                        <a:t>problem </a:t>
                      </a:r>
                      <a:r>
                        <a:rPr sz="450" spc="5" dirty="0">
                          <a:latin typeface="Trebuchet MS"/>
                          <a:cs typeface="Trebuchet MS"/>
                        </a:rPr>
                        <a:t>are </a:t>
                      </a:r>
                      <a:r>
                        <a:rPr sz="450" spc="20" dirty="0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sz="450" dirty="0">
                          <a:latin typeface="Trebuchet MS"/>
                          <a:cs typeface="Trebuchet MS"/>
                        </a:rPr>
                        <a:t>trying </a:t>
                      </a:r>
                      <a:r>
                        <a:rPr sz="45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450" spc="20" dirty="0">
                          <a:latin typeface="Trebuchet MS"/>
                          <a:cs typeface="Trebuchet MS"/>
                        </a:rPr>
                        <a:t>solve? </a:t>
                      </a:r>
                      <a:r>
                        <a:rPr sz="450" spc="10" dirty="0">
                          <a:latin typeface="Trebuchet MS"/>
                          <a:cs typeface="Trebuchet MS"/>
                        </a:rPr>
                        <a:t>Frame your  problem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25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1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30" dirty="0"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15" dirty="0">
                          <a:latin typeface="Trebuchet MS"/>
                          <a:cs typeface="Trebuchet MS"/>
                        </a:rPr>
                        <a:t>Might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20" dirty="0"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-5" dirty="0">
                          <a:latin typeface="Trebuchet MS"/>
                          <a:cs typeface="Trebuchet MS"/>
                        </a:rPr>
                        <a:t>statement.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1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will</a:t>
                      </a:r>
                      <a:r>
                        <a:rPr sz="4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2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4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dirty="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450" spc="15" dirty="0">
                          <a:latin typeface="Trebuchet MS"/>
                          <a:cs typeface="Trebuchet MS"/>
                        </a:rPr>
                        <a:t>focus </a:t>
                      </a:r>
                      <a:r>
                        <a:rPr sz="45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450" spc="10" dirty="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45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spc="-5" dirty="0">
                          <a:latin typeface="Trebuchet MS"/>
                          <a:cs typeface="Trebuchet MS"/>
                        </a:rPr>
                        <a:t>brainstorm.</a:t>
                      </a:r>
                      <a:endParaRPr sz="4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b="1" spc="15" dirty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400" b="1" spc="-20" dirty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00" b="1" dirty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minutes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50" b="1" spc="10" smtClean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PROB</a:t>
                      </a:r>
                      <a:r>
                        <a:rPr lang="en-US" sz="250" b="1" spc="10" dirty="0" smtClean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LEM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50" b="1" spc="10" dirty="0" smtClean="0">
                        <a:solidFill>
                          <a:srgbClr val="2489A7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" b="1" spc="10" dirty="0" smtClean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lang="en-US" sz="250" b="1" spc="10" baseline="0" dirty="0" smtClean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 create an device for the specially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" b="1" spc="10" baseline="0" dirty="0" smtClean="0">
                          <a:solidFill>
                            <a:srgbClr val="2489A7"/>
                          </a:solidFill>
                          <a:latin typeface="Trebuchet MS"/>
                          <a:cs typeface="Trebuchet MS"/>
                        </a:rPr>
                        <a:t>Person 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50" b="1" spc="10" baseline="0" dirty="0" smtClean="0">
                        <a:solidFill>
                          <a:srgbClr val="2489A7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50" b="1" spc="10" baseline="0" dirty="0" smtClean="0">
                        <a:solidFill>
                          <a:srgbClr val="2489A7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50" b="1" spc="10" baseline="0" dirty="0" smtClean="0">
                        <a:solidFill>
                          <a:srgbClr val="2489A7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50" b="1" spc="10" baseline="0" dirty="0" smtClean="0">
                        <a:solidFill>
                          <a:srgbClr val="2489A7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00" b="1" spc="-5" dirty="0">
                          <a:solidFill>
                            <a:srgbClr val="17A7D6"/>
                          </a:solidFill>
                          <a:latin typeface="Trebuchet MS"/>
                          <a:cs typeface="Trebuchet MS"/>
                        </a:rPr>
                        <a:t>Key </a:t>
                      </a:r>
                      <a:r>
                        <a:rPr sz="500" b="1" spc="-10" dirty="0">
                          <a:solidFill>
                            <a:srgbClr val="17A7D6"/>
                          </a:solidFill>
                          <a:latin typeface="Trebuchet MS"/>
                          <a:cs typeface="Trebuchet MS"/>
                        </a:rPr>
                        <a:t>rules </a:t>
                      </a:r>
                      <a:r>
                        <a:rPr sz="500" b="1" spc="-5" dirty="0">
                          <a:solidFill>
                            <a:srgbClr val="17A7D6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500" b="1" spc="-65" dirty="0">
                          <a:solidFill>
                            <a:srgbClr val="17A7D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17A7D6"/>
                          </a:solidFill>
                          <a:latin typeface="Trebuchet MS"/>
                          <a:cs typeface="Trebuchet MS"/>
                        </a:rPr>
                        <a:t>brainstorming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  <a:p>
                      <a:pPr marR="45529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5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run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5" dirty="0">
                          <a:latin typeface="Trebuchet MS"/>
                          <a:cs typeface="Trebuchet MS"/>
                        </a:rPr>
                        <a:t>smooth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10" dirty="0">
                          <a:latin typeface="Trebuchet MS"/>
                          <a:cs typeface="Trebuchet MS"/>
                        </a:rPr>
                        <a:t>productive</a:t>
                      </a:r>
                      <a:r>
                        <a:rPr sz="3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session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425450" algn="r">
                        <a:lnSpc>
                          <a:spcPct val="100000"/>
                        </a:lnSpc>
                        <a:tabLst>
                          <a:tab pos="573405" algn="l"/>
                        </a:tabLst>
                      </a:pPr>
                      <a:r>
                        <a:rPr sz="350" spc="10" dirty="0">
                          <a:latin typeface="Trebuchet MS"/>
                          <a:cs typeface="Trebuchet MS"/>
                        </a:rPr>
                        <a:t>Stay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topic.	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Encourage</a:t>
                      </a:r>
                      <a:r>
                        <a:rPr sz="3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wild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ideas.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54991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1123315" algn="l"/>
                        </a:tabLst>
                      </a:pPr>
                      <a:r>
                        <a:rPr sz="350" spc="10" dirty="0">
                          <a:latin typeface="Trebuchet MS"/>
                          <a:cs typeface="Trebuchet MS"/>
                        </a:rPr>
                        <a:t>Defer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judgment.	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Listen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3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others.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54991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1123315" algn="l"/>
                        </a:tabLst>
                      </a:pPr>
                      <a:r>
                        <a:rPr sz="350" spc="30" dirty="0">
                          <a:latin typeface="Trebuchet MS"/>
                          <a:cs typeface="Trebuchet MS"/>
                        </a:rPr>
                        <a:t>Go</a:t>
                      </a:r>
                      <a:r>
                        <a:rPr sz="350" spc="-5" dirty="0">
                          <a:latin typeface="Trebuchet MS"/>
                          <a:cs typeface="Trebuchet MS"/>
                        </a:rPr>
                        <a:t> for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volume.	</a:t>
                      </a:r>
                      <a:r>
                        <a:rPr sz="350" spc="-15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350" spc="10" dirty="0">
                          <a:latin typeface="Trebuchet MS"/>
                          <a:cs typeface="Trebuchet MS"/>
                        </a:rPr>
                        <a:t>possible, 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3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dirty="0">
                          <a:latin typeface="Trebuchet MS"/>
                          <a:cs typeface="Trebuchet MS"/>
                        </a:rPr>
                        <a:t>visual.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B3B3B3"/>
                      </a:solidFill>
                      <a:prstDash val="solid"/>
                    </a:lnL>
                    <a:lnR w="6350">
                      <a:solidFill>
                        <a:srgbClr val="B3B3B3"/>
                      </a:solidFill>
                      <a:prstDash val="solid"/>
                    </a:lnR>
                    <a:lnT w="6350">
                      <a:solidFill>
                        <a:srgbClr val="B3B3B3"/>
                      </a:solidFill>
                      <a:prstDash val="solid"/>
                    </a:lnT>
                  </a:tcPr>
                </a:tc>
              </a:tr>
              <a:tr h="10793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3B3B3"/>
                      </a:solidFill>
                      <a:prstDash val="solid"/>
                    </a:lnL>
                    <a:lnB w="6350">
                      <a:solidFill>
                        <a:srgbClr val="B3B3B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179195" marR="339725">
                        <a:lnSpc>
                          <a:spcPct val="100000"/>
                        </a:lnSpc>
                      </a:pPr>
                      <a:r>
                        <a:rPr sz="45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sz="45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5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some  inspiratio</a:t>
                      </a:r>
                      <a:r>
                        <a:rPr sz="45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45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?</a:t>
                      </a:r>
                      <a:endParaRPr sz="450">
                        <a:latin typeface="Trebuchet MS"/>
                        <a:cs typeface="Trebuchet MS"/>
                      </a:endParaRPr>
                    </a:p>
                    <a:p>
                      <a:pPr marL="1179195" marR="245110">
                        <a:lnSpc>
                          <a:spcPct val="107900"/>
                        </a:lnSpc>
                        <a:spcBef>
                          <a:spcPts val="165"/>
                        </a:spcBef>
                      </a:pPr>
                      <a:r>
                        <a:rPr sz="300" spc="20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See</a:t>
                      </a:r>
                      <a:r>
                        <a:rPr sz="300" spc="-65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" spc="10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300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finished </a:t>
                      </a:r>
                      <a:r>
                        <a:rPr sz="300" spc="5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version  </a:t>
                      </a:r>
                      <a:r>
                        <a:rPr sz="300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300" spc="-5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this template to  kickstart </a:t>
                      </a:r>
                      <a:r>
                        <a:rPr sz="300" spc="5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300" spc="-25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" spc="-5" dirty="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work.</a:t>
                      </a:r>
                      <a:endParaRPr sz="3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199515">
                        <a:lnSpc>
                          <a:spcPct val="100000"/>
                        </a:lnSpc>
                      </a:pPr>
                      <a:r>
                        <a:rPr sz="3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  <a:hlinkClick r:id="rId4"/>
                        </a:rPr>
                        <a:t>Open</a:t>
                      </a:r>
                      <a:r>
                        <a:rPr sz="3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  <a:hlinkClick r:id="rId4"/>
                        </a:rPr>
                        <a:t> </a:t>
                      </a:r>
                      <a:r>
                        <a:rPr sz="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  <a:hlinkClick r:id="rId4"/>
                        </a:rPr>
                        <a:t>example</a:t>
                      </a:r>
                      <a:endParaRPr sz="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9525">
                      <a:solidFill>
                        <a:srgbClr val="B3B3B3"/>
                      </a:solidFill>
                      <a:prstDash val="solid"/>
                    </a:lnR>
                    <a:lnB w="63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6350">
                      <a:solidFill>
                        <a:srgbClr val="B3B3B3"/>
                      </a:solidFill>
                      <a:prstDash val="soli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3B3B3"/>
                      </a:solidFill>
                      <a:prstDash val="solid"/>
                    </a:lnL>
                    <a:lnR w="6350">
                      <a:solidFill>
                        <a:srgbClr val="B3B3B3"/>
                      </a:solidFill>
                      <a:prstDash val="solid"/>
                    </a:lnR>
                    <a:lnB w="6350">
                      <a:solidFill>
                        <a:srgbClr val="B3B3B3"/>
                      </a:solidFill>
                      <a:prstDash val="solid"/>
                    </a:lnB>
                    <a:solidFill>
                      <a:srgbClr val="2F2F2F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013450" y="0"/>
            <a:ext cx="3601085" cy="5377815"/>
            <a:chOff x="6171301" y="24733"/>
            <a:chExt cx="3601085" cy="5377815"/>
          </a:xfrm>
        </p:grpSpPr>
        <p:sp>
          <p:nvSpPr>
            <p:cNvPr id="4" name="object 4"/>
            <p:cNvSpPr/>
            <p:nvPr/>
          </p:nvSpPr>
          <p:spPr>
            <a:xfrm>
              <a:off x="6171499" y="24931"/>
              <a:ext cx="3600450" cy="5377815"/>
            </a:xfrm>
            <a:custGeom>
              <a:avLst/>
              <a:gdLst/>
              <a:ahLst/>
              <a:cxnLst/>
              <a:rect l="l" t="t" r="r" b="b"/>
              <a:pathLst>
                <a:path w="3600450" h="5377815">
                  <a:moveTo>
                    <a:pt x="0" y="0"/>
                  </a:moveTo>
                  <a:lnTo>
                    <a:pt x="3600160" y="0"/>
                  </a:lnTo>
                  <a:lnTo>
                    <a:pt x="3600160" y="5377267"/>
                  </a:lnTo>
                  <a:lnTo>
                    <a:pt x="0" y="5377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73524" y="26956"/>
              <a:ext cx="3596640" cy="5373370"/>
            </a:xfrm>
            <a:custGeom>
              <a:avLst/>
              <a:gdLst/>
              <a:ahLst/>
              <a:cxnLst/>
              <a:rect l="l" t="t" r="r" b="b"/>
              <a:pathLst>
                <a:path w="3596640" h="5373370">
                  <a:moveTo>
                    <a:pt x="0" y="0"/>
                  </a:moveTo>
                  <a:lnTo>
                    <a:pt x="3596111" y="0"/>
                  </a:lnTo>
                  <a:lnTo>
                    <a:pt x="3596111" y="5373217"/>
                  </a:lnTo>
                  <a:lnTo>
                    <a:pt x="0" y="5373217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72961" y="632945"/>
              <a:ext cx="48260" cy="53975"/>
            </a:xfrm>
            <a:custGeom>
              <a:avLst/>
              <a:gdLst/>
              <a:ahLst/>
              <a:cxnLst/>
              <a:rect l="l" t="t" r="r" b="b"/>
              <a:pathLst>
                <a:path w="48260" h="53975">
                  <a:moveTo>
                    <a:pt x="26695" y="16891"/>
                  </a:moveTo>
                  <a:lnTo>
                    <a:pt x="25450" y="15659"/>
                  </a:lnTo>
                  <a:lnTo>
                    <a:pt x="22402" y="15659"/>
                  </a:lnTo>
                  <a:lnTo>
                    <a:pt x="21170" y="16891"/>
                  </a:lnTo>
                  <a:lnTo>
                    <a:pt x="21170" y="31902"/>
                  </a:lnTo>
                  <a:lnTo>
                    <a:pt x="22402" y="33147"/>
                  </a:lnTo>
                  <a:lnTo>
                    <a:pt x="25450" y="33147"/>
                  </a:lnTo>
                  <a:lnTo>
                    <a:pt x="26695" y="31902"/>
                  </a:lnTo>
                  <a:lnTo>
                    <a:pt x="26695" y="16891"/>
                  </a:lnTo>
                  <a:close/>
                </a:path>
                <a:path w="48260" h="53975">
                  <a:moveTo>
                    <a:pt x="47866" y="23558"/>
                  </a:moveTo>
                  <a:lnTo>
                    <a:pt x="45720" y="18161"/>
                  </a:lnTo>
                  <a:lnTo>
                    <a:pt x="42456" y="14312"/>
                  </a:lnTo>
                  <a:lnTo>
                    <a:pt x="42456" y="29464"/>
                  </a:lnTo>
                  <a:lnTo>
                    <a:pt x="40995" y="36677"/>
                  </a:lnTo>
                  <a:lnTo>
                    <a:pt x="37033" y="42557"/>
                  </a:lnTo>
                  <a:lnTo>
                    <a:pt x="31140" y="46532"/>
                  </a:lnTo>
                  <a:lnTo>
                    <a:pt x="23926" y="47980"/>
                  </a:lnTo>
                  <a:lnTo>
                    <a:pt x="16713" y="46532"/>
                  </a:lnTo>
                  <a:lnTo>
                    <a:pt x="10833" y="42557"/>
                  </a:lnTo>
                  <a:lnTo>
                    <a:pt x="6858" y="36677"/>
                  </a:lnTo>
                  <a:lnTo>
                    <a:pt x="5410" y="29464"/>
                  </a:lnTo>
                  <a:lnTo>
                    <a:pt x="6858" y="22250"/>
                  </a:lnTo>
                  <a:lnTo>
                    <a:pt x="10833" y="16357"/>
                  </a:lnTo>
                  <a:lnTo>
                    <a:pt x="16713" y="12395"/>
                  </a:lnTo>
                  <a:lnTo>
                    <a:pt x="23914" y="10934"/>
                  </a:lnTo>
                  <a:lnTo>
                    <a:pt x="31140" y="12395"/>
                  </a:lnTo>
                  <a:lnTo>
                    <a:pt x="37033" y="16357"/>
                  </a:lnTo>
                  <a:lnTo>
                    <a:pt x="40995" y="22250"/>
                  </a:lnTo>
                  <a:lnTo>
                    <a:pt x="42456" y="29464"/>
                  </a:lnTo>
                  <a:lnTo>
                    <a:pt x="42456" y="14312"/>
                  </a:lnTo>
                  <a:lnTo>
                    <a:pt x="42189" y="13995"/>
                  </a:lnTo>
                  <a:lnTo>
                    <a:pt x="43230" y="12674"/>
                  </a:lnTo>
                  <a:lnTo>
                    <a:pt x="43014" y="10934"/>
                  </a:lnTo>
                  <a:lnTo>
                    <a:pt x="39547" y="8255"/>
                  </a:lnTo>
                  <a:lnTo>
                    <a:pt x="37693" y="6807"/>
                  </a:lnTo>
                  <a:lnTo>
                    <a:pt x="35966" y="7023"/>
                  </a:lnTo>
                  <a:lnTo>
                    <a:pt x="35013" y="8255"/>
                  </a:lnTo>
                  <a:lnTo>
                    <a:pt x="32461" y="6921"/>
                  </a:lnTo>
                  <a:lnTo>
                    <a:pt x="29654" y="6032"/>
                  </a:lnTo>
                  <a:lnTo>
                    <a:pt x="26670" y="5689"/>
                  </a:lnTo>
                  <a:lnTo>
                    <a:pt x="26695" y="3683"/>
                  </a:lnTo>
                  <a:lnTo>
                    <a:pt x="28625" y="3683"/>
                  </a:lnTo>
                  <a:lnTo>
                    <a:pt x="29451" y="2857"/>
                  </a:lnTo>
                  <a:lnTo>
                    <a:pt x="29451" y="825"/>
                  </a:lnTo>
                  <a:lnTo>
                    <a:pt x="28625" y="0"/>
                  </a:lnTo>
                  <a:lnTo>
                    <a:pt x="19227" y="0"/>
                  </a:lnTo>
                  <a:lnTo>
                    <a:pt x="18402" y="825"/>
                  </a:lnTo>
                  <a:lnTo>
                    <a:pt x="18402" y="2857"/>
                  </a:lnTo>
                  <a:lnTo>
                    <a:pt x="19227" y="3683"/>
                  </a:lnTo>
                  <a:lnTo>
                    <a:pt x="21170" y="3683"/>
                  </a:lnTo>
                  <a:lnTo>
                    <a:pt x="21196" y="5689"/>
                  </a:lnTo>
                  <a:lnTo>
                    <a:pt x="12852" y="8242"/>
                  </a:lnTo>
                  <a:lnTo>
                    <a:pt x="6121" y="13474"/>
                  </a:lnTo>
                  <a:lnTo>
                    <a:pt x="1625" y="20751"/>
                  </a:lnTo>
                  <a:lnTo>
                    <a:pt x="0" y="29464"/>
                  </a:lnTo>
                  <a:lnTo>
                    <a:pt x="1879" y="38773"/>
                  </a:lnTo>
                  <a:lnTo>
                    <a:pt x="7010" y="46380"/>
                  </a:lnTo>
                  <a:lnTo>
                    <a:pt x="14617" y="51511"/>
                  </a:lnTo>
                  <a:lnTo>
                    <a:pt x="23926" y="53390"/>
                  </a:lnTo>
                  <a:lnTo>
                    <a:pt x="33248" y="51511"/>
                  </a:lnTo>
                  <a:lnTo>
                    <a:pt x="38481" y="47980"/>
                  </a:lnTo>
                  <a:lnTo>
                    <a:pt x="40855" y="46380"/>
                  </a:lnTo>
                  <a:lnTo>
                    <a:pt x="45986" y="38773"/>
                  </a:lnTo>
                  <a:lnTo>
                    <a:pt x="47866" y="29464"/>
                  </a:lnTo>
                  <a:lnTo>
                    <a:pt x="47866" y="23558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64003" y="241083"/>
              <a:ext cx="101618" cy="1016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64066" y="236158"/>
            <a:ext cx="2099310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10"/>
              </a:spcBef>
            </a:pPr>
            <a:r>
              <a:rPr sz="500"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500" b="1" spc="-5" dirty="0">
                <a:latin typeface="Trebuchet MS"/>
                <a:cs typeface="Trebuchet MS"/>
              </a:rPr>
              <a:t>Brainstorm</a:t>
            </a:r>
            <a:endParaRPr sz="500">
              <a:latin typeface="Trebuchet MS"/>
              <a:cs typeface="Trebuchet MS"/>
            </a:endParaRPr>
          </a:p>
          <a:p>
            <a:pPr marL="5080">
              <a:lnSpc>
                <a:spcPct val="100000"/>
              </a:lnSpc>
              <a:spcBef>
                <a:spcPts val="220"/>
              </a:spcBef>
            </a:pPr>
            <a:r>
              <a:rPr sz="450" spc="-10" dirty="0">
                <a:latin typeface="Trebuchet MS"/>
                <a:cs typeface="Trebuchet MS"/>
              </a:rPr>
              <a:t>Write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down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any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that </a:t>
            </a:r>
            <a:r>
              <a:rPr sz="450" spc="20" dirty="0">
                <a:latin typeface="Trebuchet MS"/>
                <a:cs typeface="Trebuchet MS"/>
              </a:rPr>
              <a:t>come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mind</a:t>
            </a:r>
            <a:r>
              <a:rPr sz="450" spc="-10" dirty="0">
                <a:latin typeface="Trebuchet MS"/>
                <a:cs typeface="Trebuchet MS"/>
              </a:rPr>
              <a:t> that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address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problem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statement.</a:t>
            </a:r>
            <a:endParaRPr sz="450">
              <a:latin typeface="Trebuchet MS"/>
              <a:cs typeface="Trebuchet MS"/>
            </a:endParaRPr>
          </a:p>
          <a:p>
            <a:pPr marL="76835">
              <a:lnSpc>
                <a:spcPct val="100000"/>
              </a:lnSpc>
              <a:spcBef>
                <a:spcPts val="515"/>
              </a:spcBef>
            </a:pPr>
            <a:r>
              <a:rPr sz="400" b="1" spc="-25" dirty="0">
                <a:solidFill>
                  <a:srgbClr val="2489A7"/>
                </a:solidFill>
                <a:latin typeface="Trebuchet MS"/>
                <a:cs typeface="Trebuchet MS"/>
              </a:rPr>
              <a:t>10</a:t>
            </a:r>
            <a:r>
              <a:rPr sz="400" b="1" spc="-2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4791" y="492142"/>
            <a:ext cx="3285490" cy="601980"/>
            <a:chOff x="6374791" y="492142"/>
            <a:chExt cx="3285490" cy="601980"/>
          </a:xfrm>
        </p:grpSpPr>
        <p:sp>
          <p:nvSpPr>
            <p:cNvPr id="10" name="object 10"/>
            <p:cNvSpPr/>
            <p:nvPr/>
          </p:nvSpPr>
          <p:spPr>
            <a:xfrm>
              <a:off x="6374791" y="1080119"/>
              <a:ext cx="3239770" cy="13970"/>
            </a:xfrm>
            <a:custGeom>
              <a:avLst/>
              <a:gdLst/>
              <a:ahLst/>
              <a:cxnLst/>
              <a:rect l="l" t="t" r="r" b="b"/>
              <a:pathLst>
                <a:path w="3239770" h="13969">
                  <a:moveTo>
                    <a:pt x="0" y="0"/>
                  </a:moveTo>
                  <a:lnTo>
                    <a:pt x="3239469" y="0"/>
                  </a:lnTo>
                  <a:lnTo>
                    <a:pt x="3239469" y="13498"/>
                  </a:lnTo>
                  <a:lnTo>
                    <a:pt x="0" y="1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74808" y="492142"/>
              <a:ext cx="685165" cy="352425"/>
            </a:xfrm>
            <a:custGeom>
              <a:avLst/>
              <a:gdLst/>
              <a:ahLst/>
              <a:cxnLst/>
              <a:rect l="l" t="t" r="r" b="b"/>
              <a:pathLst>
                <a:path w="685165" h="352425">
                  <a:moveTo>
                    <a:pt x="0" y="0"/>
                  </a:moveTo>
                  <a:lnTo>
                    <a:pt x="684874" y="0"/>
                  </a:lnTo>
                  <a:lnTo>
                    <a:pt x="684874" y="352320"/>
                  </a:lnTo>
                  <a:lnTo>
                    <a:pt x="0" y="352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82584" y="844729"/>
              <a:ext cx="81972" cy="819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74808" y="492142"/>
            <a:ext cx="685165" cy="3524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sz="300" b="1" spc="1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61594" marR="79375">
              <a:lnSpc>
                <a:spcPct val="114199"/>
              </a:lnSpc>
              <a:spcBef>
                <a:spcPts val="185"/>
              </a:spcBef>
            </a:pPr>
            <a:r>
              <a:rPr sz="300" spc="15" dirty="0">
                <a:solidFill>
                  <a:srgbClr val="383838"/>
                </a:solidFill>
                <a:latin typeface="Trebuchet MS"/>
                <a:cs typeface="Trebuchet MS"/>
              </a:rPr>
              <a:t>You</a:t>
            </a:r>
            <a:r>
              <a:rPr sz="300" spc="-20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spc="20" dirty="0">
                <a:solidFill>
                  <a:srgbClr val="383838"/>
                </a:solidFill>
                <a:latin typeface="Trebuchet MS"/>
                <a:cs typeface="Trebuchet MS"/>
              </a:rPr>
              <a:t>can</a:t>
            </a:r>
            <a:r>
              <a:rPr sz="300" spc="-1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83838"/>
                </a:solidFill>
                <a:latin typeface="Trebuchet MS"/>
                <a:cs typeface="Trebuchet MS"/>
              </a:rPr>
              <a:t>select</a:t>
            </a:r>
            <a:r>
              <a:rPr sz="300" spc="-1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spc="20" dirty="0">
                <a:solidFill>
                  <a:srgbClr val="383838"/>
                </a:solidFill>
                <a:latin typeface="Trebuchet MS"/>
                <a:cs typeface="Trebuchet MS"/>
              </a:rPr>
              <a:t>a</a:t>
            </a:r>
            <a:r>
              <a:rPr sz="300" spc="-1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83838"/>
                </a:solidFill>
                <a:latin typeface="Trebuchet MS"/>
                <a:cs typeface="Trebuchet MS"/>
              </a:rPr>
              <a:t>sticky</a:t>
            </a:r>
            <a:r>
              <a:rPr sz="300" spc="-1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83838"/>
                </a:solidFill>
                <a:latin typeface="Trebuchet MS"/>
                <a:cs typeface="Trebuchet MS"/>
              </a:rPr>
              <a:t>note  </a:t>
            </a:r>
            <a:r>
              <a:rPr sz="300" spc="20" dirty="0">
                <a:solidFill>
                  <a:srgbClr val="383838"/>
                </a:solidFill>
                <a:latin typeface="Trebuchet MS"/>
                <a:cs typeface="Trebuchet MS"/>
              </a:rPr>
              <a:t>and </a:t>
            </a:r>
            <a:r>
              <a:rPr sz="300" spc="-5" dirty="0">
                <a:solidFill>
                  <a:srgbClr val="383838"/>
                </a:solidFill>
                <a:latin typeface="Trebuchet MS"/>
                <a:cs typeface="Trebuchet MS"/>
              </a:rPr>
              <a:t>hit </a:t>
            </a:r>
            <a:r>
              <a:rPr sz="300" spc="5" dirty="0">
                <a:solidFill>
                  <a:srgbClr val="383838"/>
                </a:solidFill>
                <a:latin typeface="Trebuchet MS"/>
                <a:cs typeface="Trebuchet MS"/>
              </a:rPr>
              <a:t>the </a:t>
            </a:r>
            <a:r>
              <a:rPr sz="300" spc="10" dirty="0">
                <a:solidFill>
                  <a:srgbClr val="383838"/>
                </a:solidFill>
                <a:latin typeface="Trebuchet MS"/>
                <a:cs typeface="Trebuchet MS"/>
              </a:rPr>
              <a:t>pencil </a:t>
            </a:r>
            <a:r>
              <a:rPr sz="300" spc="5" dirty="0">
                <a:solidFill>
                  <a:srgbClr val="383838"/>
                </a:solidFill>
                <a:latin typeface="Trebuchet MS"/>
                <a:cs typeface="Trebuchet MS"/>
              </a:rPr>
              <a:t>[switch to  sketch]</a:t>
            </a:r>
            <a:r>
              <a:rPr sz="300" spc="-1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83838"/>
                </a:solidFill>
                <a:latin typeface="Trebuchet MS"/>
                <a:cs typeface="Trebuchet MS"/>
              </a:rPr>
              <a:t>icon</a:t>
            </a:r>
            <a:r>
              <a:rPr sz="300" spc="-1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83838"/>
                </a:solidFill>
                <a:latin typeface="Trebuchet MS"/>
                <a:cs typeface="Trebuchet MS"/>
              </a:rPr>
              <a:t>to</a:t>
            </a:r>
            <a:r>
              <a:rPr sz="300" spc="-1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383838"/>
                </a:solidFill>
                <a:latin typeface="Trebuchet MS"/>
                <a:cs typeface="Trebuchet MS"/>
              </a:rPr>
              <a:t>start</a:t>
            </a:r>
            <a:r>
              <a:rPr sz="300" spc="-1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83838"/>
                </a:solidFill>
                <a:latin typeface="Trebuchet MS"/>
                <a:cs typeface="Trebuchet MS"/>
              </a:rPr>
              <a:t>drawing!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50265" y="541459"/>
            <a:ext cx="57785" cy="62230"/>
          </a:xfrm>
          <a:custGeom>
            <a:avLst/>
            <a:gdLst/>
            <a:ahLst/>
            <a:cxnLst/>
            <a:rect l="l" t="t" r="r" b="b"/>
            <a:pathLst>
              <a:path w="57784" h="62229">
                <a:moveTo>
                  <a:pt x="29419" y="7202"/>
                </a:moveTo>
                <a:lnTo>
                  <a:pt x="27901" y="7202"/>
                </a:lnTo>
                <a:lnTo>
                  <a:pt x="27213" y="6504"/>
                </a:lnTo>
                <a:lnTo>
                  <a:pt x="27333" y="621"/>
                </a:lnTo>
                <a:lnTo>
                  <a:pt x="27983" y="0"/>
                </a:lnTo>
                <a:lnTo>
                  <a:pt x="29337" y="0"/>
                </a:lnTo>
                <a:lnTo>
                  <a:pt x="30096" y="621"/>
                </a:lnTo>
                <a:lnTo>
                  <a:pt x="30107" y="6504"/>
                </a:lnTo>
                <a:lnTo>
                  <a:pt x="29419" y="7202"/>
                </a:lnTo>
                <a:close/>
              </a:path>
              <a:path w="57784" h="62229">
                <a:moveTo>
                  <a:pt x="12648" y="14486"/>
                </a:moveTo>
                <a:lnTo>
                  <a:pt x="11663" y="14482"/>
                </a:lnTo>
                <a:lnTo>
                  <a:pt x="7865" y="10686"/>
                </a:lnTo>
                <a:lnTo>
                  <a:pt x="7739" y="10006"/>
                </a:lnTo>
                <a:lnTo>
                  <a:pt x="8073" y="9039"/>
                </a:lnTo>
                <a:lnTo>
                  <a:pt x="8569" y="8648"/>
                </a:lnTo>
                <a:lnTo>
                  <a:pt x="9539" y="8553"/>
                </a:lnTo>
                <a:lnTo>
                  <a:pt x="9981" y="8715"/>
                </a:lnTo>
                <a:lnTo>
                  <a:pt x="13152" y="11894"/>
                </a:lnTo>
                <a:lnTo>
                  <a:pt x="13704" y="12419"/>
                </a:lnTo>
                <a:lnTo>
                  <a:pt x="13719" y="13404"/>
                </a:lnTo>
                <a:lnTo>
                  <a:pt x="12648" y="14486"/>
                </a:lnTo>
                <a:close/>
              </a:path>
              <a:path w="57784" h="62229">
                <a:moveTo>
                  <a:pt x="44672" y="14486"/>
                </a:moveTo>
                <a:lnTo>
                  <a:pt x="43601" y="13404"/>
                </a:lnTo>
                <a:lnTo>
                  <a:pt x="43616" y="12419"/>
                </a:lnTo>
                <a:lnTo>
                  <a:pt x="44168" y="11894"/>
                </a:lnTo>
                <a:lnTo>
                  <a:pt x="47260" y="8793"/>
                </a:lnTo>
                <a:lnTo>
                  <a:pt x="47557" y="8640"/>
                </a:lnTo>
                <a:lnTo>
                  <a:pt x="48050" y="8572"/>
                </a:lnTo>
                <a:lnTo>
                  <a:pt x="48629" y="8558"/>
                </a:lnTo>
                <a:lnTo>
                  <a:pt x="49199" y="8932"/>
                </a:lnTo>
                <a:lnTo>
                  <a:pt x="49634" y="10006"/>
                </a:lnTo>
                <a:lnTo>
                  <a:pt x="49486" y="10670"/>
                </a:lnTo>
                <a:lnTo>
                  <a:pt x="49060" y="11064"/>
                </a:lnTo>
                <a:lnTo>
                  <a:pt x="45657" y="14482"/>
                </a:lnTo>
                <a:lnTo>
                  <a:pt x="44672" y="14486"/>
                </a:lnTo>
                <a:close/>
              </a:path>
              <a:path w="57784" h="62229">
                <a:moveTo>
                  <a:pt x="35931" y="48834"/>
                </a:moveTo>
                <a:lnTo>
                  <a:pt x="21389" y="48834"/>
                </a:lnTo>
                <a:lnTo>
                  <a:pt x="20479" y="41685"/>
                </a:lnTo>
                <a:lnTo>
                  <a:pt x="12861" y="40017"/>
                </a:lnTo>
                <a:lnTo>
                  <a:pt x="12861" y="19471"/>
                </a:lnTo>
                <a:lnTo>
                  <a:pt x="20632" y="12926"/>
                </a:lnTo>
                <a:lnTo>
                  <a:pt x="36688" y="12926"/>
                </a:lnTo>
                <a:lnTo>
                  <a:pt x="44459" y="19471"/>
                </a:lnTo>
                <a:lnTo>
                  <a:pt x="44459" y="40017"/>
                </a:lnTo>
                <a:lnTo>
                  <a:pt x="36841" y="41685"/>
                </a:lnTo>
                <a:lnTo>
                  <a:pt x="35931" y="48834"/>
                </a:lnTo>
                <a:close/>
              </a:path>
              <a:path w="57784" h="62229">
                <a:moveTo>
                  <a:pt x="56709" y="30891"/>
                </a:moveTo>
                <a:lnTo>
                  <a:pt x="50167" y="30880"/>
                </a:lnTo>
                <a:lnTo>
                  <a:pt x="49560" y="30203"/>
                </a:lnTo>
                <a:lnTo>
                  <a:pt x="49552" y="28685"/>
                </a:lnTo>
                <a:lnTo>
                  <a:pt x="50095" y="28008"/>
                </a:lnTo>
                <a:lnTo>
                  <a:pt x="56719" y="28008"/>
                </a:lnTo>
                <a:lnTo>
                  <a:pt x="57386" y="28685"/>
                </a:lnTo>
                <a:lnTo>
                  <a:pt x="57386" y="30203"/>
                </a:lnTo>
                <a:lnTo>
                  <a:pt x="56709" y="30891"/>
                </a:lnTo>
                <a:close/>
              </a:path>
              <a:path w="57784" h="62229">
                <a:moveTo>
                  <a:pt x="8854" y="50125"/>
                </a:moveTo>
                <a:lnTo>
                  <a:pt x="7783" y="49042"/>
                </a:lnTo>
                <a:lnTo>
                  <a:pt x="7798" y="48057"/>
                </a:lnTo>
                <a:lnTo>
                  <a:pt x="8350" y="47532"/>
                </a:lnTo>
                <a:lnTo>
                  <a:pt x="12330" y="43572"/>
                </a:lnTo>
                <a:lnTo>
                  <a:pt x="12670" y="43418"/>
                </a:lnTo>
                <a:lnTo>
                  <a:pt x="13614" y="43390"/>
                </a:lnTo>
                <a:lnTo>
                  <a:pt x="14178" y="43756"/>
                </a:lnTo>
                <a:lnTo>
                  <a:pt x="14620" y="44814"/>
                </a:lnTo>
                <a:lnTo>
                  <a:pt x="14485" y="45473"/>
                </a:lnTo>
                <a:lnTo>
                  <a:pt x="9839" y="50121"/>
                </a:lnTo>
                <a:lnTo>
                  <a:pt x="8854" y="50125"/>
                </a:lnTo>
                <a:close/>
              </a:path>
              <a:path w="57784" h="62229">
                <a:moveTo>
                  <a:pt x="48466" y="50125"/>
                </a:moveTo>
                <a:lnTo>
                  <a:pt x="47481" y="50121"/>
                </a:lnTo>
                <a:lnTo>
                  <a:pt x="42852" y="45494"/>
                </a:lnTo>
                <a:lnTo>
                  <a:pt x="42726" y="44814"/>
                </a:lnTo>
                <a:lnTo>
                  <a:pt x="43060" y="43847"/>
                </a:lnTo>
                <a:lnTo>
                  <a:pt x="43556" y="43456"/>
                </a:lnTo>
                <a:lnTo>
                  <a:pt x="44100" y="43403"/>
                </a:lnTo>
                <a:lnTo>
                  <a:pt x="44621" y="43406"/>
                </a:lnTo>
                <a:lnTo>
                  <a:pt x="45013" y="43582"/>
                </a:lnTo>
                <a:lnTo>
                  <a:pt x="48970" y="47532"/>
                </a:lnTo>
                <a:lnTo>
                  <a:pt x="49522" y="48057"/>
                </a:lnTo>
                <a:lnTo>
                  <a:pt x="49537" y="49042"/>
                </a:lnTo>
                <a:lnTo>
                  <a:pt x="48466" y="50125"/>
                </a:lnTo>
                <a:close/>
              </a:path>
              <a:path w="57784" h="62229">
                <a:moveTo>
                  <a:pt x="6438" y="30891"/>
                </a:moveTo>
                <a:lnTo>
                  <a:pt x="617" y="30880"/>
                </a:lnTo>
                <a:lnTo>
                  <a:pt x="7" y="30203"/>
                </a:lnTo>
                <a:lnTo>
                  <a:pt x="0" y="28685"/>
                </a:lnTo>
                <a:lnTo>
                  <a:pt x="544" y="28008"/>
                </a:lnTo>
                <a:lnTo>
                  <a:pt x="6449" y="28008"/>
                </a:lnTo>
                <a:lnTo>
                  <a:pt x="7136" y="28685"/>
                </a:lnTo>
                <a:lnTo>
                  <a:pt x="7136" y="30203"/>
                </a:lnTo>
                <a:lnTo>
                  <a:pt x="6438" y="30891"/>
                </a:lnTo>
                <a:close/>
              </a:path>
              <a:path w="57784" h="62229">
                <a:moveTo>
                  <a:pt x="34485" y="61761"/>
                </a:moveTo>
                <a:lnTo>
                  <a:pt x="22835" y="61761"/>
                </a:lnTo>
                <a:lnTo>
                  <a:pt x="21478" y="60539"/>
                </a:lnTo>
                <a:lnTo>
                  <a:pt x="21478" y="51707"/>
                </a:lnTo>
                <a:lnTo>
                  <a:pt x="35842" y="51707"/>
                </a:lnTo>
                <a:lnTo>
                  <a:pt x="35842" y="60539"/>
                </a:lnTo>
                <a:lnTo>
                  <a:pt x="34485" y="61761"/>
                </a:lnTo>
                <a:close/>
              </a:path>
            </a:pathLst>
          </a:custGeom>
          <a:solidFill>
            <a:srgbClr val="FF70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75650" y="1212850"/>
            <a:ext cx="951113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sz="600" b="1" spc="10" dirty="0" err="1" smtClean="0">
                <a:latin typeface="Trebuchet MS"/>
                <a:cs typeface="Trebuchet MS"/>
              </a:rPr>
              <a:t>Murali</a:t>
            </a:r>
            <a:r>
              <a:rPr lang="en-US" sz="600" b="1" spc="10" dirty="0" smtClean="0">
                <a:latin typeface="Trebuchet MS"/>
                <a:cs typeface="Trebuchet MS"/>
              </a:rPr>
              <a:t> Krishnan V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5651" y="1404603"/>
            <a:ext cx="381000" cy="197233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Times New Roman"/>
              <a:cs typeface="Times New Roman"/>
            </a:endParaRPr>
          </a:p>
          <a:p>
            <a:pPr marL="36830" marR="29209" indent="9525">
              <a:lnSpc>
                <a:spcPct val="104500"/>
              </a:lnSpc>
            </a:pPr>
            <a:r>
              <a:rPr lang="en-US" sz="400" spc="-5" dirty="0" smtClean="0">
                <a:latin typeface="Trebuchet MS"/>
                <a:cs typeface="Trebuchet MS"/>
              </a:rPr>
              <a:t>Compactable to use.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32850" y="1404603"/>
            <a:ext cx="381000" cy="326500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Times New Roman"/>
              <a:cs typeface="Times New Roman"/>
            </a:endParaRPr>
          </a:p>
          <a:p>
            <a:pPr marL="76835" marR="60325" indent="-9525">
              <a:lnSpc>
                <a:spcPct val="104500"/>
              </a:lnSpc>
            </a:pPr>
            <a:r>
              <a:rPr lang="en-US" sz="400" spc="5" dirty="0" smtClean="0">
                <a:latin typeface="Trebuchet MS"/>
                <a:cs typeface="Trebuchet MS"/>
              </a:rPr>
              <a:t>User friendly to everyone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94869" y="1404602"/>
            <a:ext cx="264795" cy="298543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">
              <a:latin typeface="Times New Roman"/>
              <a:cs typeface="Times New Roman"/>
            </a:endParaRPr>
          </a:p>
          <a:p>
            <a:pPr marL="16510" marR="8890" indent="1270">
              <a:lnSpc>
                <a:spcPct val="103000"/>
              </a:lnSpc>
            </a:pPr>
            <a:r>
              <a:rPr lang="en-US" sz="450" spc="-10" dirty="0" smtClean="0">
                <a:latin typeface="Trebuchet MS"/>
                <a:cs typeface="Trebuchet MS"/>
              </a:rPr>
              <a:t>More </a:t>
            </a:r>
          </a:p>
          <a:p>
            <a:pPr marL="16510" marR="8890" indent="1270">
              <a:lnSpc>
                <a:spcPct val="103000"/>
              </a:lnSpc>
            </a:pPr>
            <a:r>
              <a:rPr lang="en-US" sz="450" spc="-10" dirty="0" smtClean="0">
                <a:latin typeface="Trebuchet MS"/>
                <a:cs typeface="Trebuchet MS"/>
              </a:rPr>
              <a:t>Efficient to use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5650" y="1810878"/>
            <a:ext cx="381000" cy="159274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2705" marR="30480" indent="-15240">
              <a:lnSpc>
                <a:spcPct val="111200"/>
              </a:lnSpc>
              <a:spcBef>
                <a:spcPts val="310"/>
              </a:spcBef>
            </a:pPr>
            <a:r>
              <a:rPr lang="en-US" sz="350" spc="10" dirty="0" smtClean="0">
                <a:latin typeface="Trebuchet MS"/>
                <a:cs typeface="Trebuchet MS"/>
              </a:rPr>
              <a:t>Less </a:t>
            </a:r>
            <a:r>
              <a:rPr lang="en-US" sz="350" spc="10" dirty="0" err="1" smtClean="0">
                <a:latin typeface="Trebuchet MS"/>
                <a:cs typeface="Trebuchet MS"/>
              </a:rPr>
              <a:t>Dependancy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62069" y="1823459"/>
            <a:ext cx="256540" cy="306751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Times New Roman"/>
              <a:cs typeface="Times New Roman"/>
            </a:endParaRPr>
          </a:p>
          <a:p>
            <a:pPr marL="21590" marR="13970" indent="39370">
              <a:lnSpc>
                <a:spcPct val="112400"/>
              </a:lnSpc>
            </a:pPr>
            <a:r>
              <a:rPr lang="en-US" sz="350" spc="5" dirty="0" smtClean="0">
                <a:latin typeface="Trebuchet MS"/>
                <a:cs typeface="Trebuchet MS"/>
              </a:rPr>
              <a:t>Works after wearing it.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37650" y="1822450"/>
            <a:ext cx="457200" cy="176972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lang="en-US" sz="450" dirty="0" smtClean="0">
                <a:latin typeface="Trebuchet MS"/>
                <a:cs typeface="Trebuchet MS"/>
              </a:rPr>
              <a:t>More comfort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8250" y="1212850"/>
            <a:ext cx="60960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sz="600" b="1" spc="15" dirty="0" err="1" smtClean="0">
                <a:latin typeface="Trebuchet MS"/>
                <a:cs typeface="Trebuchet MS"/>
              </a:rPr>
              <a:t>Saravanan</a:t>
            </a:r>
            <a:r>
              <a:rPr lang="en-US" sz="600" b="1" spc="15" dirty="0" smtClean="0">
                <a:latin typeface="Trebuchet MS"/>
                <a:cs typeface="Trebuchet MS"/>
              </a:rPr>
              <a:t> G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5134" y="1380860"/>
            <a:ext cx="302895" cy="230961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1115" marR="23495" algn="ctr">
              <a:lnSpc>
                <a:spcPct val="109300"/>
              </a:lnSpc>
              <a:spcBef>
                <a:spcPts val="355"/>
              </a:spcBef>
            </a:pPr>
            <a:r>
              <a:rPr lang="en-US" sz="400" spc="10" dirty="0" smtClean="0">
                <a:latin typeface="Trebuchet MS"/>
                <a:cs typeface="Trebuchet MS"/>
              </a:rPr>
              <a:t>Higher</a:t>
            </a:r>
          </a:p>
          <a:p>
            <a:pPr marL="31115" marR="23495" algn="ctr">
              <a:lnSpc>
                <a:spcPct val="109300"/>
              </a:lnSpc>
              <a:spcBef>
                <a:spcPts val="355"/>
              </a:spcBef>
            </a:pPr>
            <a:r>
              <a:rPr lang="en-US" sz="400" spc="10" dirty="0" smtClean="0">
                <a:latin typeface="Trebuchet MS"/>
                <a:cs typeface="Trebuchet MS"/>
              </a:rPr>
              <a:t>accuracy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02796" y="1380860"/>
            <a:ext cx="292735" cy="240066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895" marR="41275" indent="18415">
              <a:lnSpc>
                <a:spcPct val="105800"/>
              </a:lnSpc>
              <a:spcBef>
                <a:spcPts val="345"/>
              </a:spcBef>
            </a:pPr>
            <a:r>
              <a:rPr lang="en-US" sz="400" spc="-10" dirty="0" smtClean="0">
                <a:latin typeface="Trebuchet MS"/>
                <a:cs typeface="Trebuchet MS"/>
              </a:rPr>
              <a:t>Keeps as in platform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428" y="1746250"/>
            <a:ext cx="313055" cy="116314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10" marR="8890" indent="15240">
              <a:lnSpc>
                <a:spcPct val="107700"/>
              </a:lnSpc>
              <a:spcBef>
                <a:spcPts val="275"/>
              </a:spcBef>
            </a:pPr>
            <a:r>
              <a:rPr lang="en-US" sz="350" dirty="0" smtClean="0">
                <a:latin typeface="Trebuchet MS"/>
                <a:cs typeface="Trebuchet MS"/>
              </a:rPr>
              <a:t>Feels  safe in road.</a:t>
            </a:r>
            <a:endParaRPr sz="350" b="1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25136" y="1817412"/>
            <a:ext cx="355114" cy="179023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8419" marR="50800" indent="17145" algn="just">
              <a:lnSpc>
                <a:spcPct val="108600"/>
              </a:lnSpc>
              <a:spcBef>
                <a:spcPts val="350"/>
              </a:spcBef>
            </a:pPr>
            <a:r>
              <a:rPr lang="en-US" sz="400" dirty="0" smtClean="0">
                <a:latin typeface="Trebuchet MS"/>
                <a:cs typeface="Trebuchet MS"/>
              </a:rPr>
              <a:t>Visually Impaired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02791" y="1817412"/>
            <a:ext cx="292735" cy="278538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5400" marR="17780" algn="ctr">
              <a:lnSpc>
                <a:spcPct val="105800"/>
              </a:lnSpc>
              <a:spcBef>
                <a:spcPts val="345"/>
              </a:spcBef>
            </a:pPr>
            <a:r>
              <a:rPr lang="en-US" sz="400" spc="10" dirty="0" smtClean="0">
                <a:latin typeface="Trebuchet MS"/>
                <a:cs typeface="Trebuchet MS"/>
              </a:rPr>
              <a:t>Easy to Track</a:t>
            </a:r>
          </a:p>
          <a:p>
            <a:pPr marL="25400" marR="17780" algn="ctr">
              <a:lnSpc>
                <a:spcPct val="105800"/>
              </a:lnSpc>
              <a:spcBef>
                <a:spcPts val="345"/>
              </a:spcBef>
            </a:pPr>
            <a:endParaRPr sz="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71988" y="1392333"/>
            <a:ext cx="313055" cy="152349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 marR="635" algn="ctr">
              <a:lnSpc>
                <a:spcPct val="105800"/>
              </a:lnSpc>
              <a:spcBef>
                <a:spcPts val="170"/>
              </a:spcBef>
            </a:pPr>
            <a:r>
              <a:rPr lang="en-US" sz="400" spc="10" dirty="0" err="1" smtClean="0">
                <a:latin typeface="Trebuchet MS"/>
                <a:cs typeface="Trebuchet MS"/>
              </a:rPr>
              <a:t>Devoloping</a:t>
            </a:r>
            <a:r>
              <a:rPr lang="en-US" sz="400" spc="10" dirty="0" smtClean="0">
                <a:latin typeface="Trebuchet MS"/>
                <a:cs typeface="Trebuchet MS"/>
              </a:rPr>
              <a:t> a AI device</a:t>
            </a:r>
            <a:endParaRPr lang="en-US" sz="400" spc="1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04784" y="2469252"/>
            <a:ext cx="351866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sz="600" b="1" spc="15" dirty="0" smtClean="0">
                <a:latin typeface="Trebuchet MS"/>
                <a:cs typeface="Trebuchet MS"/>
              </a:rPr>
              <a:t>Karan</a:t>
            </a:r>
            <a:r>
              <a:rPr sz="600" b="1" spc="-50" smtClean="0">
                <a:latin typeface="Trebuchet MS"/>
                <a:cs typeface="Trebuchet MS"/>
              </a:rPr>
              <a:t> </a:t>
            </a:r>
            <a:r>
              <a:rPr sz="600" b="1" spc="65" dirty="0">
                <a:latin typeface="Trebuchet MS"/>
                <a:cs typeface="Trebuchet MS"/>
              </a:rPr>
              <a:t>M</a:t>
            </a:r>
            <a:endParaRPr sz="600" b="1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11196" y="3227186"/>
            <a:ext cx="308610" cy="160300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500" dirty="0" smtClean="0">
                <a:latin typeface="Times New Roman"/>
                <a:cs typeface="Times New Roman"/>
              </a:rPr>
              <a:t>Become confident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39717" y="2708199"/>
            <a:ext cx="302260" cy="312906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355"/>
              </a:spcBef>
            </a:pPr>
            <a:r>
              <a:rPr lang="en-US" sz="400" spc="15" dirty="0" smtClean="0">
                <a:latin typeface="Trebuchet MS"/>
                <a:cs typeface="Trebuchet MS"/>
              </a:rPr>
              <a:t>Collects the database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80547" y="2708199"/>
            <a:ext cx="290830" cy="156453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500" dirty="0" smtClean="0">
                <a:latin typeface="Times New Roman"/>
                <a:cs typeface="Times New Roman"/>
              </a:rPr>
              <a:t>Analyze the object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43415" y="3225795"/>
            <a:ext cx="298450" cy="75662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450" dirty="0" err="1" smtClean="0">
                <a:latin typeface="Times New Roman"/>
                <a:cs typeface="Times New Roman"/>
              </a:rPr>
              <a:t>Satisfication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06809" y="2759086"/>
            <a:ext cx="317500" cy="130164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400" dirty="0" smtClean="0">
                <a:latin typeface="Trebuchet MS"/>
                <a:cs typeface="Times New Roman"/>
              </a:rPr>
              <a:t> Feels to be         secured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78320" y="3227186"/>
            <a:ext cx="295275" cy="80150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500" dirty="0" smtClean="0">
                <a:latin typeface="Times New Roman"/>
                <a:cs typeface="Times New Roman"/>
              </a:rPr>
              <a:t>Safety First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69963" y="2485747"/>
            <a:ext cx="353087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sz="600" b="1" dirty="0" err="1" smtClean="0">
                <a:latin typeface="Trebuchet MS"/>
                <a:cs typeface="Trebuchet MS"/>
              </a:rPr>
              <a:t>Nithish</a:t>
            </a:r>
            <a:r>
              <a:rPr lang="en-US" sz="600" b="1" dirty="0" smtClean="0">
                <a:latin typeface="Trebuchet MS"/>
                <a:cs typeface="Trebuchet MS"/>
              </a:rPr>
              <a:t> R</a:t>
            </a:r>
            <a:endParaRPr sz="600" b="1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66141" y="2735587"/>
            <a:ext cx="304165" cy="153888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dirty="0" smtClean="0">
                <a:latin typeface="Times New Roman"/>
                <a:cs typeface="Times New Roman"/>
              </a:rPr>
              <a:t>Need to </a:t>
            </a:r>
            <a:r>
              <a:rPr lang="en-US" sz="500" dirty="0" err="1" smtClean="0">
                <a:latin typeface="Times New Roman"/>
                <a:cs typeface="Times New Roman"/>
              </a:rPr>
              <a:t>carrry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34494" y="2740608"/>
            <a:ext cx="345756" cy="203517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4450" marR="36830" algn="ctr">
              <a:lnSpc>
                <a:spcPct val="103699"/>
              </a:lnSpc>
              <a:spcBef>
                <a:spcPts val="90"/>
              </a:spcBef>
            </a:pPr>
            <a:r>
              <a:rPr lang="en-US" sz="400" dirty="0" smtClean="0">
                <a:latin typeface="Trebuchet MS"/>
                <a:cs typeface="Trebuchet MS"/>
              </a:rPr>
              <a:t>Understand the way of use.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79007" y="3255168"/>
            <a:ext cx="274320" cy="262892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0320" marR="12700" algn="ctr">
              <a:lnSpc>
                <a:spcPct val="111600"/>
              </a:lnSpc>
              <a:spcBef>
                <a:spcPts val="235"/>
              </a:spcBef>
            </a:pPr>
            <a:r>
              <a:rPr lang="en-US" sz="450" spc="5" dirty="0" smtClean="0">
                <a:latin typeface="Trebuchet MS"/>
                <a:cs typeface="Trebuchet MS"/>
              </a:rPr>
              <a:t>Advance Technology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9428" y="3240374"/>
            <a:ext cx="363621" cy="171585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9055" marR="51435" algn="ctr">
              <a:lnSpc>
                <a:spcPct val="103899"/>
              </a:lnSpc>
              <a:spcBef>
                <a:spcPts val="340"/>
              </a:spcBef>
            </a:pPr>
            <a:r>
              <a:rPr lang="en-US" sz="400" dirty="0" smtClean="0">
                <a:latin typeface="Trebuchet MS"/>
                <a:cs typeface="Trebuchet MS"/>
              </a:rPr>
              <a:t>New features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34494" y="3242250"/>
            <a:ext cx="287020" cy="141705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450" dirty="0" smtClean="0">
                <a:latin typeface="Times New Roman"/>
                <a:cs typeface="Times New Roman"/>
              </a:rPr>
              <a:t>More Efficient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75546" y="2733670"/>
            <a:ext cx="285704" cy="130933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1275" marR="33655" indent="58419">
              <a:lnSpc>
                <a:spcPct val="111800"/>
              </a:lnSpc>
              <a:spcBef>
                <a:spcPts val="80"/>
              </a:spcBef>
            </a:pPr>
            <a:r>
              <a:rPr lang="en-US" sz="350" spc="5" dirty="0" smtClean="0">
                <a:latin typeface="Trebuchet MS"/>
                <a:cs typeface="Trebuchet MS"/>
              </a:rPr>
              <a:t>Handle with Care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114674" y="54403"/>
            <a:ext cx="11981815" cy="6503034"/>
            <a:chOff x="6114674" y="54403"/>
            <a:chExt cx="11981815" cy="6503034"/>
          </a:xfrm>
        </p:grpSpPr>
        <p:sp>
          <p:nvSpPr>
            <p:cNvPr id="44" name="object 44"/>
            <p:cNvSpPr/>
            <p:nvPr/>
          </p:nvSpPr>
          <p:spPr>
            <a:xfrm>
              <a:off x="6114669" y="5476700"/>
              <a:ext cx="3773804" cy="1080770"/>
            </a:xfrm>
            <a:custGeom>
              <a:avLst/>
              <a:gdLst/>
              <a:ahLst/>
              <a:cxnLst/>
              <a:rect l="l" t="t" r="r" b="b"/>
              <a:pathLst>
                <a:path w="3773804" h="1080770">
                  <a:moveTo>
                    <a:pt x="3773525" y="0"/>
                  </a:moveTo>
                  <a:lnTo>
                    <a:pt x="0" y="0"/>
                  </a:lnTo>
                  <a:lnTo>
                    <a:pt x="0" y="1016266"/>
                  </a:lnTo>
                  <a:lnTo>
                    <a:pt x="0" y="1080185"/>
                  </a:lnTo>
                  <a:lnTo>
                    <a:pt x="3773525" y="1080185"/>
                  </a:lnTo>
                  <a:lnTo>
                    <a:pt x="3773525" y="1016266"/>
                  </a:lnTo>
                  <a:lnTo>
                    <a:pt x="3773525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76491" y="6008398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915" y="26123"/>
                  </a:moveTo>
                  <a:lnTo>
                    <a:pt x="58293" y="24625"/>
                  </a:lnTo>
                  <a:lnTo>
                    <a:pt x="33680" y="0"/>
                  </a:lnTo>
                  <a:lnTo>
                    <a:pt x="29946" y="0"/>
                  </a:lnTo>
                  <a:lnTo>
                    <a:pt x="25349" y="4610"/>
                  </a:lnTo>
                  <a:lnTo>
                    <a:pt x="25349" y="8343"/>
                  </a:lnTo>
                  <a:lnTo>
                    <a:pt x="38798" y="21793"/>
                  </a:lnTo>
                  <a:lnTo>
                    <a:pt x="2603" y="21793"/>
                  </a:lnTo>
                  <a:lnTo>
                    <a:pt x="0" y="24434"/>
                  </a:lnTo>
                  <a:lnTo>
                    <a:pt x="0" y="30937"/>
                  </a:lnTo>
                  <a:lnTo>
                    <a:pt x="2603" y="33578"/>
                  </a:lnTo>
                  <a:lnTo>
                    <a:pt x="38798" y="33578"/>
                  </a:lnTo>
                  <a:lnTo>
                    <a:pt x="25349" y="47028"/>
                  </a:lnTo>
                  <a:lnTo>
                    <a:pt x="25349" y="50761"/>
                  </a:lnTo>
                  <a:lnTo>
                    <a:pt x="28790" y="54203"/>
                  </a:lnTo>
                  <a:lnTo>
                    <a:pt x="30302" y="54787"/>
                  </a:lnTo>
                  <a:lnTo>
                    <a:pt x="33324" y="54787"/>
                  </a:lnTo>
                  <a:lnTo>
                    <a:pt x="34823" y="54203"/>
                  </a:lnTo>
                  <a:lnTo>
                    <a:pt x="58293" y="30746"/>
                  </a:lnTo>
                  <a:lnTo>
                    <a:pt x="58915" y="29248"/>
                  </a:lnTo>
                  <a:lnTo>
                    <a:pt x="58915" y="26123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51772" y="5733917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25199" y="5702723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47055" y="5733754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20480" y="5702559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04922" y="5842525"/>
              <a:ext cx="503555" cy="13970"/>
            </a:xfrm>
            <a:custGeom>
              <a:avLst/>
              <a:gdLst/>
              <a:ahLst/>
              <a:cxnLst/>
              <a:rect l="l" t="t" r="r" b="b"/>
              <a:pathLst>
                <a:path w="503554" h="13970">
                  <a:moveTo>
                    <a:pt x="0" y="0"/>
                  </a:moveTo>
                  <a:lnTo>
                    <a:pt x="503192" y="0"/>
                  </a:lnTo>
                  <a:lnTo>
                    <a:pt x="503192" y="13498"/>
                  </a:lnTo>
                  <a:lnTo>
                    <a:pt x="0" y="1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17321" y="5896676"/>
              <a:ext cx="90439" cy="105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00201" y="5845449"/>
              <a:ext cx="503555" cy="13970"/>
            </a:xfrm>
            <a:custGeom>
              <a:avLst/>
              <a:gdLst/>
              <a:ahLst/>
              <a:cxnLst/>
              <a:rect l="l" t="t" r="r" b="b"/>
              <a:pathLst>
                <a:path w="503554" h="13970">
                  <a:moveTo>
                    <a:pt x="0" y="0"/>
                  </a:moveTo>
                  <a:lnTo>
                    <a:pt x="503192" y="0"/>
                  </a:lnTo>
                  <a:lnTo>
                    <a:pt x="503192" y="13498"/>
                  </a:lnTo>
                  <a:lnTo>
                    <a:pt x="0" y="1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35433" y="5896676"/>
              <a:ext cx="90439" cy="105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53544" y="5896676"/>
              <a:ext cx="90439" cy="105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71655" y="5896676"/>
              <a:ext cx="90439" cy="105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17321" y="6034771"/>
              <a:ext cx="90439" cy="105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35433" y="6034771"/>
              <a:ext cx="90439" cy="105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53544" y="6034771"/>
              <a:ext cx="90439" cy="105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71655" y="6034771"/>
              <a:ext cx="90439" cy="105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99579" y="591142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105" y="62280"/>
                  </a:moveTo>
                  <a:lnTo>
                    <a:pt x="0" y="62280"/>
                  </a:lnTo>
                  <a:lnTo>
                    <a:pt x="0" y="90373"/>
                  </a:lnTo>
                  <a:lnTo>
                    <a:pt x="28105" y="90373"/>
                  </a:lnTo>
                  <a:lnTo>
                    <a:pt x="28105" y="62280"/>
                  </a:lnTo>
                  <a:close/>
                </a:path>
                <a:path w="90804" h="90804">
                  <a:moveTo>
                    <a:pt x="28105" y="31051"/>
                  </a:moveTo>
                  <a:lnTo>
                    <a:pt x="0" y="31051"/>
                  </a:lnTo>
                  <a:lnTo>
                    <a:pt x="0" y="59156"/>
                  </a:lnTo>
                  <a:lnTo>
                    <a:pt x="28105" y="59156"/>
                  </a:lnTo>
                  <a:lnTo>
                    <a:pt x="28105" y="31051"/>
                  </a:lnTo>
                  <a:close/>
                </a:path>
                <a:path w="90804" h="90804">
                  <a:moveTo>
                    <a:pt x="28105" y="0"/>
                  </a:moveTo>
                  <a:lnTo>
                    <a:pt x="0" y="0"/>
                  </a:lnTo>
                  <a:lnTo>
                    <a:pt x="0" y="28105"/>
                  </a:lnTo>
                  <a:lnTo>
                    <a:pt x="28105" y="28105"/>
                  </a:lnTo>
                  <a:lnTo>
                    <a:pt x="28105" y="0"/>
                  </a:lnTo>
                  <a:close/>
                </a:path>
                <a:path w="90804" h="90804">
                  <a:moveTo>
                    <a:pt x="59156" y="62280"/>
                  </a:moveTo>
                  <a:lnTo>
                    <a:pt x="31051" y="62280"/>
                  </a:lnTo>
                  <a:lnTo>
                    <a:pt x="31051" y="90373"/>
                  </a:lnTo>
                  <a:lnTo>
                    <a:pt x="59156" y="90373"/>
                  </a:lnTo>
                  <a:lnTo>
                    <a:pt x="59156" y="62280"/>
                  </a:lnTo>
                  <a:close/>
                </a:path>
                <a:path w="90804" h="90804">
                  <a:moveTo>
                    <a:pt x="59156" y="31051"/>
                  </a:moveTo>
                  <a:lnTo>
                    <a:pt x="31051" y="31051"/>
                  </a:lnTo>
                  <a:lnTo>
                    <a:pt x="31051" y="59156"/>
                  </a:lnTo>
                  <a:lnTo>
                    <a:pt x="59156" y="59156"/>
                  </a:lnTo>
                  <a:lnTo>
                    <a:pt x="59156" y="31051"/>
                  </a:lnTo>
                  <a:close/>
                </a:path>
                <a:path w="90804" h="90804">
                  <a:moveTo>
                    <a:pt x="59156" y="0"/>
                  </a:moveTo>
                  <a:lnTo>
                    <a:pt x="31051" y="0"/>
                  </a:lnTo>
                  <a:lnTo>
                    <a:pt x="31051" y="28105"/>
                  </a:lnTo>
                  <a:lnTo>
                    <a:pt x="59156" y="28105"/>
                  </a:lnTo>
                  <a:lnTo>
                    <a:pt x="59156" y="0"/>
                  </a:lnTo>
                  <a:close/>
                </a:path>
                <a:path w="90804" h="90804">
                  <a:moveTo>
                    <a:pt x="90385" y="62280"/>
                  </a:moveTo>
                  <a:lnTo>
                    <a:pt x="62280" y="62280"/>
                  </a:lnTo>
                  <a:lnTo>
                    <a:pt x="62280" y="90373"/>
                  </a:lnTo>
                  <a:lnTo>
                    <a:pt x="90385" y="90373"/>
                  </a:lnTo>
                  <a:lnTo>
                    <a:pt x="90385" y="62280"/>
                  </a:lnTo>
                  <a:close/>
                </a:path>
                <a:path w="90804" h="90804">
                  <a:moveTo>
                    <a:pt x="90385" y="31051"/>
                  </a:moveTo>
                  <a:lnTo>
                    <a:pt x="62280" y="31051"/>
                  </a:lnTo>
                  <a:lnTo>
                    <a:pt x="62280" y="59156"/>
                  </a:lnTo>
                  <a:lnTo>
                    <a:pt x="90385" y="59156"/>
                  </a:lnTo>
                  <a:lnTo>
                    <a:pt x="90385" y="31051"/>
                  </a:lnTo>
                  <a:close/>
                </a:path>
                <a:path w="90804" h="90804">
                  <a:moveTo>
                    <a:pt x="90385" y="0"/>
                  </a:moveTo>
                  <a:lnTo>
                    <a:pt x="62280" y="0"/>
                  </a:lnTo>
                  <a:lnTo>
                    <a:pt x="62280" y="28105"/>
                  </a:lnTo>
                  <a:lnTo>
                    <a:pt x="90385" y="28105"/>
                  </a:lnTo>
                  <a:lnTo>
                    <a:pt x="90385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99526" y="589951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732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17702" y="591142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92" y="62280"/>
                  </a:moveTo>
                  <a:lnTo>
                    <a:pt x="0" y="62280"/>
                  </a:lnTo>
                  <a:lnTo>
                    <a:pt x="0" y="90373"/>
                  </a:lnTo>
                  <a:lnTo>
                    <a:pt x="28092" y="90373"/>
                  </a:lnTo>
                  <a:lnTo>
                    <a:pt x="28092" y="62280"/>
                  </a:lnTo>
                  <a:close/>
                </a:path>
                <a:path w="90804" h="90804">
                  <a:moveTo>
                    <a:pt x="28092" y="31051"/>
                  </a:moveTo>
                  <a:lnTo>
                    <a:pt x="0" y="31051"/>
                  </a:lnTo>
                  <a:lnTo>
                    <a:pt x="0" y="59156"/>
                  </a:lnTo>
                  <a:lnTo>
                    <a:pt x="28092" y="59156"/>
                  </a:lnTo>
                  <a:lnTo>
                    <a:pt x="28092" y="31051"/>
                  </a:lnTo>
                  <a:close/>
                </a:path>
                <a:path w="90804" h="90804">
                  <a:moveTo>
                    <a:pt x="28092" y="0"/>
                  </a:moveTo>
                  <a:lnTo>
                    <a:pt x="0" y="0"/>
                  </a:lnTo>
                  <a:lnTo>
                    <a:pt x="0" y="28105"/>
                  </a:lnTo>
                  <a:lnTo>
                    <a:pt x="28092" y="28105"/>
                  </a:lnTo>
                  <a:lnTo>
                    <a:pt x="28092" y="0"/>
                  </a:lnTo>
                  <a:close/>
                </a:path>
                <a:path w="90804" h="90804">
                  <a:moveTo>
                    <a:pt x="59143" y="62280"/>
                  </a:moveTo>
                  <a:lnTo>
                    <a:pt x="31038" y="62280"/>
                  </a:lnTo>
                  <a:lnTo>
                    <a:pt x="31038" y="90373"/>
                  </a:lnTo>
                  <a:lnTo>
                    <a:pt x="59143" y="90373"/>
                  </a:lnTo>
                  <a:lnTo>
                    <a:pt x="59143" y="62280"/>
                  </a:lnTo>
                  <a:close/>
                </a:path>
                <a:path w="90804" h="90804">
                  <a:moveTo>
                    <a:pt x="59143" y="31051"/>
                  </a:moveTo>
                  <a:lnTo>
                    <a:pt x="31038" y="31051"/>
                  </a:lnTo>
                  <a:lnTo>
                    <a:pt x="31038" y="59156"/>
                  </a:lnTo>
                  <a:lnTo>
                    <a:pt x="59143" y="59156"/>
                  </a:lnTo>
                  <a:lnTo>
                    <a:pt x="59143" y="31051"/>
                  </a:lnTo>
                  <a:close/>
                </a:path>
                <a:path w="90804" h="90804">
                  <a:moveTo>
                    <a:pt x="59143" y="0"/>
                  </a:moveTo>
                  <a:lnTo>
                    <a:pt x="31038" y="0"/>
                  </a:lnTo>
                  <a:lnTo>
                    <a:pt x="31038" y="28105"/>
                  </a:lnTo>
                  <a:lnTo>
                    <a:pt x="59143" y="28105"/>
                  </a:lnTo>
                  <a:lnTo>
                    <a:pt x="59143" y="0"/>
                  </a:lnTo>
                  <a:close/>
                </a:path>
                <a:path w="90804" h="90804">
                  <a:moveTo>
                    <a:pt x="90373" y="62280"/>
                  </a:moveTo>
                  <a:lnTo>
                    <a:pt x="62268" y="62280"/>
                  </a:lnTo>
                  <a:lnTo>
                    <a:pt x="62268" y="90373"/>
                  </a:lnTo>
                  <a:lnTo>
                    <a:pt x="90373" y="90373"/>
                  </a:lnTo>
                  <a:lnTo>
                    <a:pt x="90373" y="62280"/>
                  </a:lnTo>
                  <a:close/>
                </a:path>
                <a:path w="90804" h="90804">
                  <a:moveTo>
                    <a:pt x="90373" y="31051"/>
                  </a:moveTo>
                  <a:lnTo>
                    <a:pt x="62268" y="31051"/>
                  </a:lnTo>
                  <a:lnTo>
                    <a:pt x="62268" y="59156"/>
                  </a:lnTo>
                  <a:lnTo>
                    <a:pt x="90373" y="59156"/>
                  </a:lnTo>
                  <a:lnTo>
                    <a:pt x="90373" y="31051"/>
                  </a:lnTo>
                  <a:close/>
                </a:path>
                <a:path w="90804" h="90804">
                  <a:moveTo>
                    <a:pt x="90373" y="0"/>
                  </a:moveTo>
                  <a:lnTo>
                    <a:pt x="62268" y="0"/>
                  </a:lnTo>
                  <a:lnTo>
                    <a:pt x="62268" y="28105"/>
                  </a:lnTo>
                  <a:lnTo>
                    <a:pt x="90373" y="28105"/>
                  </a:lnTo>
                  <a:lnTo>
                    <a:pt x="90373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17637" y="589951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732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35799" y="591142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105" y="62280"/>
                  </a:moveTo>
                  <a:lnTo>
                    <a:pt x="0" y="62280"/>
                  </a:lnTo>
                  <a:lnTo>
                    <a:pt x="0" y="90373"/>
                  </a:lnTo>
                  <a:lnTo>
                    <a:pt x="28105" y="90373"/>
                  </a:lnTo>
                  <a:lnTo>
                    <a:pt x="28105" y="62280"/>
                  </a:lnTo>
                  <a:close/>
                </a:path>
                <a:path w="90804" h="90804">
                  <a:moveTo>
                    <a:pt x="28105" y="31051"/>
                  </a:moveTo>
                  <a:lnTo>
                    <a:pt x="0" y="31051"/>
                  </a:lnTo>
                  <a:lnTo>
                    <a:pt x="0" y="59156"/>
                  </a:lnTo>
                  <a:lnTo>
                    <a:pt x="28105" y="59156"/>
                  </a:lnTo>
                  <a:lnTo>
                    <a:pt x="28105" y="31051"/>
                  </a:lnTo>
                  <a:close/>
                </a:path>
                <a:path w="90804" h="90804">
                  <a:moveTo>
                    <a:pt x="28105" y="0"/>
                  </a:moveTo>
                  <a:lnTo>
                    <a:pt x="0" y="0"/>
                  </a:lnTo>
                  <a:lnTo>
                    <a:pt x="0" y="28105"/>
                  </a:lnTo>
                  <a:lnTo>
                    <a:pt x="28105" y="28105"/>
                  </a:lnTo>
                  <a:lnTo>
                    <a:pt x="28105" y="0"/>
                  </a:lnTo>
                  <a:close/>
                </a:path>
                <a:path w="90804" h="90804">
                  <a:moveTo>
                    <a:pt x="59156" y="62280"/>
                  </a:moveTo>
                  <a:lnTo>
                    <a:pt x="31051" y="62280"/>
                  </a:lnTo>
                  <a:lnTo>
                    <a:pt x="31051" y="90373"/>
                  </a:lnTo>
                  <a:lnTo>
                    <a:pt x="59156" y="90373"/>
                  </a:lnTo>
                  <a:lnTo>
                    <a:pt x="59156" y="62280"/>
                  </a:lnTo>
                  <a:close/>
                </a:path>
                <a:path w="90804" h="90804">
                  <a:moveTo>
                    <a:pt x="59156" y="31051"/>
                  </a:moveTo>
                  <a:lnTo>
                    <a:pt x="31051" y="31051"/>
                  </a:lnTo>
                  <a:lnTo>
                    <a:pt x="31051" y="59156"/>
                  </a:lnTo>
                  <a:lnTo>
                    <a:pt x="59156" y="59156"/>
                  </a:lnTo>
                  <a:lnTo>
                    <a:pt x="59156" y="31051"/>
                  </a:lnTo>
                  <a:close/>
                </a:path>
                <a:path w="90804" h="90804">
                  <a:moveTo>
                    <a:pt x="59156" y="0"/>
                  </a:moveTo>
                  <a:lnTo>
                    <a:pt x="31051" y="0"/>
                  </a:lnTo>
                  <a:lnTo>
                    <a:pt x="31051" y="28105"/>
                  </a:lnTo>
                  <a:lnTo>
                    <a:pt x="59156" y="28105"/>
                  </a:lnTo>
                  <a:lnTo>
                    <a:pt x="59156" y="0"/>
                  </a:lnTo>
                  <a:close/>
                </a:path>
                <a:path w="90804" h="90804">
                  <a:moveTo>
                    <a:pt x="90385" y="62280"/>
                  </a:moveTo>
                  <a:lnTo>
                    <a:pt x="62293" y="62280"/>
                  </a:lnTo>
                  <a:lnTo>
                    <a:pt x="62293" y="90373"/>
                  </a:lnTo>
                  <a:lnTo>
                    <a:pt x="90385" y="90373"/>
                  </a:lnTo>
                  <a:lnTo>
                    <a:pt x="90385" y="62280"/>
                  </a:lnTo>
                  <a:close/>
                </a:path>
                <a:path w="90804" h="90804">
                  <a:moveTo>
                    <a:pt x="90385" y="31051"/>
                  </a:moveTo>
                  <a:lnTo>
                    <a:pt x="62293" y="31051"/>
                  </a:lnTo>
                  <a:lnTo>
                    <a:pt x="62293" y="59156"/>
                  </a:lnTo>
                  <a:lnTo>
                    <a:pt x="90385" y="59156"/>
                  </a:lnTo>
                  <a:lnTo>
                    <a:pt x="90385" y="31051"/>
                  </a:lnTo>
                  <a:close/>
                </a:path>
                <a:path w="90804" h="90804">
                  <a:moveTo>
                    <a:pt x="90385" y="0"/>
                  </a:moveTo>
                  <a:lnTo>
                    <a:pt x="62293" y="0"/>
                  </a:lnTo>
                  <a:lnTo>
                    <a:pt x="62293" y="28105"/>
                  </a:lnTo>
                  <a:lnTo>
                    <a:pt x="90385" y="28105"/>
                  </a:lnTo>
                  <a:lnTo>
                    <a:pt x="90385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35743" y="589951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732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53922" y="591142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92" y="62280"/>
                  </a:moveTo>
                  <a:lnTo>
                    <a:pt x="0" y="62280"/>
                  </a:lnTo>
                  <a:lnTo>
                    <a:pt x="0" y="90373"/>
                  </a:lnTo>
                  <a:lnTo>
                    <a:pt x="28092" y="90373"/>
                  </a:lnTo>
                  <a:lnTo>
                    <a:pt x="28092" y="62280"/>
                  </a:lnTo>
                  <a:close/>
                </a:path>
                <a:path w="90804" h="90804">
                  <a:moveTo>
                    <a:pt x="28092" y="31051"/>
                  </a:moveTo>
                  <a:lnTo>
                    <a:pt x="0" y="31051"/>
                  </a:lnTo>
                  <a:lnTo>
                    <a:pt x="0" y="59156"/>
                  </a:lnTo>
                  <a:lnTo>
                    <a:pt x="28092" y="59156"/>
                  </a:lnTo>
                  <a:lnTo>
                    <a:pt x="28092" y="31051"/>
                  </a:lnTo>
                  <a:close/>
                </a:path>
                <a:path w="90804" h="90804">
                  <a:moveTo>
                    <a:pt x="28092" y="0"/>
                  </a:moveTo>
                  <a:lnTo>
                    <a:pt x="0" y="0"/>
                  </a:lnTo>
                  <a:lnTo>
                    <a:pt x="0" y="28105"/>
                  </a:lnTo>
                  <a:lnTo>
                    <a:pt x="28092" y="28105"/>
                  </a:lnTo>
                  <a:lnTo>
                    <a:pt x="28092" y="0"/>
                  </a:lnTo>
                  <a:close/>
                </a:path>
                <a:path w="90804" h="90804">
                  <a:moveTo>
                    <a:pt x="59143" y="62280"/>
                  </a:moveTo>
                  <a:lnTo>
                    <a:pt x="31038" y="62280"/>
                  </a:lnTo>
                  <a:lnTo>
                    <a:pt x="31038" y="90373"/>
                  </a:lnTo>
                  <a:lnTo>
                    <a:pt x="59143" y="90373"/>
                  </a:lnTo>
                  <a:lnTo>
                    <a:pt x="59143" y="62280"/>
                  </a:lnTo>
                  <a:close/>
                </a:path>
                <a:path w="90804" h="90804">
                  <a:moveTo>
                    <a:pt x="59143" y="31051"/>
                  </a:moveTo>
                  <a:lnTo>
                    <a:pt x="31038" y="31051"/>
                  </a:lnTo>
                  <a:lnTo>
                    <a:pt x="31038" y="59156"/>
                  </a:lnTo>
                  <a:lnTo>
                    <a:pt x="59143" y="59156"/>
                  </a:lnTo>
                  <a:lnTo>
                    <a:pt x="59143" y="31051"/>
                  </a:lnTo>
                  <a:close/>
                </a:path>
                <a:path w="90804" h="90804">
                  <a:moveTo>
                    <a:pt x="59143" y="0"/>
                  </a:moveTo>
                  <a:lnTo>
                    <a:pt x="31038" y="0"/>
                  </a:lnTo>
                  <a:lnTo>
                    <a:pt x="31038" y="28105"/>
                  </a:lnTo>
                  <a:lnTo>
                    <a:pt x="59143" y="28105"/>
                  </a:lnTo>
                  <a:lnTo>
                    <a:pt x="59143" y="0"/>
                  </a:lnTo>
                  <a:close/>
                </a:path>
                <a:path w="90804" h="90804">
                  <a:moveTo>
                    <a:pt x="90373" y="62280"/>
                  </a:moveTo>
                  <a:lnTo>
                    <a:pt x="62280" y="62280"/>
                  </a:lnTo>
                  <a:lnTo>
                    <a:pt x="62280" y="90373"/>
                  </a:lnTo>
                  <a:lnTo>
                    <a:pt x="90373" y="90373"/>
                  </a:lnTo>
                  <a:lnTo>
                    <a:pt x="90373" y="62280"/>
                  </a:lnTo>
                  <a:close/>
                </a:path>
                <a:path w="90804" h="90804">
                  <a:moveTo>
                    <a:pt x="90373" y="31051"/>
                  </a:moveTo>
                  <a:lnTo>
                    <a:pt x="62280" y="31051"/>
                  </a:lnTo>
                  <a:lnTo>
                    <a:pt x="62280" y="59156"/>
                  </a:lnTo>
                  <a:lnTo>
                    <a:pt x="90373" y="59156"/>
                  </a:lnTo>
                  <a:lnTo>
                    <a:pt x="90373" y="31051"/>
                  </a:lnTo>
                  <a:close/>
                </a:path>
                <a:path w="90804" h="90804">
                  <a:moveTo>
                    <a:pt x="90373" y="0"/>
                  </a:moveTo>
                  <a:lnTo>
                    <a:pt x="62280" y="0"/>
                  </a:lnTo>
                  <a:lnTo>
                    <a:pt x="62280" y="28105"/>
                  </a:lnTo>
                  <a:lnTo>
                    <a:pt x="90373" y="28105"/>
                  </a:lnTo>
                  <a:lnTo>
                    <a:pt x="90373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53854" y="589951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732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99579" y="604952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105" y="62280"/>
                  </a:moveTo>
                  <a:lnTo>
                    <a:pt x="0" y="62280"/>
                  </a:lnTo>
                  <a:lnTo>
                    <a:pt x="0" y="90373"/>
                  </a:lnTo>
                  <a:lnTo>
                    <a:pt x="28105" y="90373"/>
                  </a:lnTo>
                  <a:lnTo>
                    <a:pt x="28105" y="62280"/>
                  </a:lnTo>
                  <a:close/>
                </a:path>
                <a:path w="90804" h="90804">
                  <a:moveTo>
                    <a:pt x="28105" y="31051"/>
                  </a:moveTo>
                  <a:lnTo>
                    <a:pt x="0" y="31051"/>
                  </a:lnTo>
                  <a:lnTo>
                    <a:pt x="0" y="59143"/>
                  </a:lnTo>
                  <a:lnTo>
                    <a:pt x="28105" y="59143"/>
                  </a:lnTo>
                  <a:lnTo>
                    <a:pt x="28105" y="31051"/>
                  </a:lnTo>
                  <a:close/>
                </a:path>
                <a:path w="90804" h="90804">
                  <a:moveTo>
                    <a:pt x="28105" y="0"/>
                  </a:moveTo>
                  <a:lnTo>
                    <a:pt x="0" y="0"/>
                  </a:lnTo>
                  <a:lnTo>
                    <a:pt x="0" y="28105"/>
                  </a:lnTo>
                  <a:lnTo>
                    <a:pt x="28105" y="28105"/>
                  </a:lnTo>
                  <a:lnTo>
                    <a:pt x="28105" y="0"/>
                  </a:lnTo>
                  <a:close/>
                </a:path>
                <a:path w="90804" h="90804">
                  <a:moveTo>
                    <a:pt x="59156" y="62280"/>
                  </a:moveTo>
                  <a:lnTo>
                    <a:pt x="31051" y="62280"/>
                  </a:lnTo>
                  <a:lnTo>
                    <a:pt x="31051" y="90373"/>
                  </a:lnTo>
                  <a:lnTo>
                    <a:pt x="59156" y="90373"/>
                  </a:lnTo>
                  <a:lnTo>
                    <a:pt x="59156" y="62280"/>
                  </a:lnTo>
                  <a:close/>
                </a:path>
                <a:path w="90804" h="90804">
                  <a:moveTo>
                    <a:pt x="59156" y="31051"/>
                  </a:moveTo>
                  <a:lnTo>
                    <a:pt x="31051" y="31051"/>
                  </a:lnTo>
                  <a:lnTo>
                    <a:pt x="31051" y="59143"/>
                  </a:lnTo>
                  <a:lnTo>
                    <a:pt x="59156" y="59143"/>
                  </a:lnTo>
                  <a:lnTo>
                    <a:pt x="59156" y="31051"/>
                  </a:lnTo>
                  <a:close/>
                </a:path>
                <a:path w="90804" h="90804">
                  <a:moveTo>
                    <a:pt x="59156" y="0"/>
                  </a:moveTo>
                  <a:lnTo>
                    <a:pt x="31051" y="0"/>
                  </a:lnTo>
                  <a:lnTo>
                    <a:pt x="31051" y="28105"/>
                  </a:lnTo>
                  <a:lnTo>
                    <a:pt x="59156" y="28105"/>
                  </a:lnTo>
                  <a:lnTo>
                    <a:pt x="59156" y="0"/>
                  </a:lnTo>
                  <a:close/>
                </a:path>
                <a:path w="90804" h="90804">
                  <a:moveTo>
                    <a:pt x="90385" y="62280"/>
                  </a:moveTo>
                  <a:lnTo>
                    <a:pt x="62280" y="62280"/>
                  </a:lnTo>
                  <a:lnTo>
                    <a:pt x="62280" y="90373"/>
                  </a:lnTo>
                  <a:lnTo>
                    <a:pt x="90385" y="90373"/>
                  </a:lnTo>
                  <a:lnTo>
                    <a:pt x="90385" y="62280"/>
                  </a:lnTo>
                  <a:close/>
                </a:path>
                <a:path w="90804" h="90804">
                  <a:moveTo>
                    <a:pt x="90385" y="31051"/>
                  </a:moveTo>
                  <a:lnTo>
                    <a:pt x="62280" y="31051"/>
                  </a:lnTo>
                  <a:lnTo>
                    <a:pt x="62280" y="59143"/>
                  </a:lnTo>
                  <a:lnTo>
                    <a:pt x="90385" y="59143"/>
                  </a:lnTo>
                  <a:lnTo>
                    <a:pt x="90385" y="31051"/>
                  </a:lnTo>
                  <a:close/>
                </a:path>
                <a:path w="90804" h="90804">
                  <a:moveTo>
                    <a:pt x="90385" y="0"/>
                  </a:moveTo>
                  <a:lnTo>
                    <a:pt x="62280" y="0"/>
                  </a:lnTo>
                  <a:lnTo>
                    <a:pt x="62280" y="28105"/>
                  </a:lnTo>
                  <a:lnTo>
                    <a:pt x="90385" y="28105"/>
                  </a:lnTo>
                  <a:lnTo>
                    <a:pt x="90385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99526" y="603761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732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17702" y="604952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92" y="62280"/>
                  </a:moveTo>
                  <a:lnTo>
                    <a:pt x="0" y="62280"/>
                  </a:lnTo>
                  <a:lnTo>
                    <a:pt x="0" y="90373"/>
                  </a:lnTo>
                  <a:lnTo>
                    <a:pt x="28092" y="90373"/>
                  </a:lnTo>
                  <a:lnTo>
                    <a:pt x="28092" y="62280"/>
                  </a:lnTo>
                  <a:close/>
                </a:path>
                <a:path w="90804" h="90804">
                  <a:moveTo>
                    <a:pt x="28092" y="31051"/>
                  </a:moveTo>
                  <a:lnTo>
                    <a:pt x="0" y="31051"/>
                  </a:lnTo>
                  <a:lnTo>
                    <a:pt x="0" y="59143"/>
                  </a:lnTo>
                  <a:lnTo>
                    <a:pt x="28092" y="59143"/>
                  </a:lnTo>
                  <a:lnTo>
                    <a:pt x="28092" y="31051"/>
                  </a:lnTo>
                  <a:close/>
                </a:path>
                <a:path w="90804" h="90804">
                  <a:moveTo>
                    <a:pt x="28092" y="0"/>
                  </a:moveTo>
                  <a:lnTo>
                    <a:pt x="0" y="0"/>
                  </a:lnTo>
                  <a:lnTo>
                    <a:pt x="0" y="28105"/>
                  </a:lnTo>
                  <a:lnTo>
                    <a:pt x="28092" y="28105"/>
                  </a:lnTo>
                  <a:lnTo>
                    <a:pt x="28092" y="0"/>
                  </a:lnTo>
                  <a:close/>
                </a:path>
                <a:path w="90804" h="90804">
                  <a:moveTo>
                    <a:pt x="59143" y="62280"/>
                  </a:moveTo>
                  <a:lnTo>
                    <a:pt x="31038" y="62280"/>
                  </a:lnTo>
                  <a:lnTo>
                    <a:pt x="31038" y="90373"/>
                  </a:lnTo>
                  <a:lnTo>
                    <a:pt x="59143" y="90373"/>
                  </a:lnTo>
                  <a:lnTo>
                    <a:pt x="59143" y="62280"/>
                  </a:lnTo>
                  <a:close/>
                </a:path>
                <a:path w="90804" h="90804">
                  <a:moveTo>
                    <a:pt x="59143" y="31051"/>
                  </a:moveTo>
                  <a:lnTo>
                    <a:pt x="31038" y="31051"/>
                  </a:lnTo>
                  <a:lnTo>
                    <a:pt x="31038" y="59143"/>
                  </a:lnTo>
                  <a:lnTo>
                    <a:pt x="59143" y="59143"/>
                  </a:lnTo>
                  <a:lnTo>
                    <a:pt x="59143" y="31051"/>
                  </a:lnTo>
                  <a:close/>
                </a:path>
                <a:path w="90804" h="90804">
                  <a:moveTo>
                    <a:pt x="59143" y="0"/>
                  </a:moveTo>
                  <a:lnTo>
                    <a:pt x="31038" y="0"/>
                  </a:lnTo>
                  <a:lnTo>
                    <a:pt x="31038" y="28105"/>
                  </a:lnTo>
                  <a:lnTo>
                    <a:pt x="59143" y="28105"/>
                  </a:lnTo>
                  <a:lnTo>
                    <a:pt x="59143" y="0"/>
                  </a:lnTo>
                  <a:close/>
                </a:path>
                <a:path w="90804" h="90804">
                  <a:moveTo>
                    <a:pt x="90373" y="62280"/>
                  </a:moveTo>
                  <a:lnTo>
                    <a:pt x="62268" y="62280"/>
                  </a:lnTo>
                  <a:lnTo>
                    <a:pt x="62268" y="90373"/>
                  </a:lnTo>
                  <a:lnTo>
                    <a:pt x="90373" y="90373"/>
                  </a:lnTo>
                  <a:lnTo>
                    <a:pt x="90373" y="62280"/>
                  </a:lnTo>
                  <a:close/>
                </a:path>
                <a:path w="90804" h="90804">
                  <a:moveTo>
                    <a:pt x="90373" y="31051"/>
                  </a:moveTo>
                  <a:lnTo>
                    <a:pt x="62268" y="31051"/>
                  </a:lnTo>
                  <a:lnTo>
                    <a:pt x="62268" y="59143"/>
                  </a:lnTo>
                  <a:lnTo>
                    <a:pt x="90373" y="59143"/>
                  </a:lnTo>
                  <a:lnTo>
                    <a:pt x="90373" y="31051"/>
                  </a:lnTo>
                  <a:close/>
                </a:path>
                <a:path w="90804" h="90804">
                  <a:moveTo>
                    <a:pt x="90373" y="0"/>
                  </a:moveTo>
                  <a:lnTo>
                    <a:pt x="62268" y="0"/>
                  </a:lnTo>
                  <a:lnTo>
                    <a:pt x="62268" y="28105"/>
                  </a:lnTo>
                  <a:lnTo>
                    <a:pt x="90373" y="28105"/>
                  </a:lnTo>
                  <a:lnTo>
                    <a:pt x="90373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17637" y="603761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732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35799" y="604952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105" y="62280"/>
                  </a:moveTo>
                  <a:lnTo>
                    <a:pt x="0" y="62280"/>
                  </a:lnTo>
                  <a:lnTo>
                    <a:pt x="0" y="90373"/>
                  </a:lnTo>
                  <a:lnTo>
                    <a:pt x="28105" y="90373"/>
                  </a:lnTo>
                  <a:lnTo>
                    <a:pt x="28105" y="62280"/>
                  </a:lnTo>
                  <a:close/>
                </a:path>
                <a:path w="90804" h="90804">
                  <a:moveTo>
                    <a:pt x="28105" y="31051"/>
                  </a:moveTo>
                  <a:lnTo>
                    <a:pt x="0" y="31051"/>
                  </a:lnTo>
                  <a:lnTo>
                    <a:pt x="0" y="59143"/>
                  </a:lnTo>
                  <a:lnTo>
                    <a:pt x="28105" y="59143"/>
                  </a:lnTo>
                  <a:lnTo>
                    <a:pt x="28105" y="31051"/>
                  </a:lnTo>
                  <a:close/>
                </a:path>
                <a:path w="90804" h="90804">
                  <a:moveTo>
                    <a:pt x="28105" y="0"/>
                  </a:moveTo>
                  <a:lnTo>
                    <a:pt x="0" y="0"/>
                  </a:lnTo>
                  <a:lnTo>
                    <a:pt x="0" y="28105"/>
                  </a:lnTo>
                  <a:lnTo>
                    <a:pt x="28105" y="28105"/>
                  </a:lnTo>
                  <a:lnTo>
                    <a:pt x="28105" y="0"/>
                  </a:lnTo>
                  <a:close/>
                </a:path>
                <a:path w="90804" h="90804">
                  <a:moveTo>
                    <a:pt x="59156" y="62280"/>
                  </a:moveTo>
                  <a:lnTo>
                    <a:pt x="31051" y="62280"/>
                  </a:lnTo>
                  <a:lnTo>
                    <a:pt x="31051" y="90373"/>
                  </a:lnTo>
                  <a:lnTo>
                    <a:pt x="59156" y="90373"/>
                  </a:lnTo>
                  <a:lnTo>
                    <a:pt x="59156" y="62280"/>
                  </a:lnTo>
                  <a:close/>
                </a:path>
                <a:path w="90804" h="90804">
                  <a:moveTo>
                    <a:pt x="59156" y="31051"/>
                  </a:moveTo>
                  <a:lnTo>
                    <a:pt x="31051" y="31051"/>
                  </a:lnTo>
                  <a:lnTo>
                    <a:pt x="31051" y="59143"/>
                  </a:lnTo>
                  <a:lnTo>
                    <a:pt x="59156" y="59143"/>
                  </a:lnTo>
                  <a:lnTo>
                    <a:pt x="59156" y="31051"/>
                  </a:lnTo>
                  <a:close/>
                </a:path>
                <a:path w="90804" h="90804">
                  <a:moveTo>
                    <a:pt x="59156" y="0"/>
                  </a:moveTo>
                  <a:lnTo>
                    <a:pt x="31051" y="0"/>
                  </a:lnTo>
                  <a:lnTo>
                    <a:pt x="31051" y="28105"/>
                  </a:lnTo>
                  <a:lnTo>
                    <a:pt x="59156" y="28105"/>
                  </a:lnTo>
                  <a:lnTo>
                    <a:pt x="59156" y="0"/>
                  </a:lnTo>
                  <a:close/>
                </a:path>
                <a:path w="90804" h="90804">
                  <a:moveTo>
                    <a:pt x="90385" y="62280"/>
                  </a:moveTo>
                  <a:lnTo>
                    <a:pt x="62293" y="62280"/>
                  </a:lnTo>
                  <a:lnTo>
                    <a:pt x="62293" y="90373"/>
                  </a:lnTo>
                  <a:lnTo>
                    <a:pt x="90385" y="90373"/>
                  </a:lnTo>
                  <a:lnTo>
                    <a:pt x="90385" y="62280"/>
                  </a:lnTo>
                  <a:close/>
                </a:path>
                <a:path w="90804" h="90804">
                  <a:moveTo>
                    <a:pt x="90385" y="31051"/>
                  </a:moveTo>
                  <a:lnTo>
                    <a:pt x="62293" y="31051"/>
                  </a:lnTo>
                  <a:lnTo>
                    <a:pt x="62293" y="59143"/>
                  </a:lnTo>
                  <a:lnTo>
                    <a:pt x="90385" y="59143"/>
                  </a:lnTo>
                  <a:lnTo>
                    <a:pt x="90385" y="31051"/>
                  </a:lnTo>
                  <a:close/>
                </a:path>
                <a:path w="90804" h="90804">
                  <a:moveTo>
                    <a:pt x="90385" y="0"/>
                  </a:moveTo>
                  <a:lnTo>
                    <a:pt x="62293" y="0"/>
                  </a:lnTo>
                  <a:lnTo>
                    <a:pt x="62293" y="28105"/>
                  </a:lnTo>
                  <a:lnTo>
                    <a:pt x="90385" y="28105"/>
                  </a:lnTo>
                  <a:lnTo>
                    <a:pt x="90385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35743" y="603761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732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53922" y="604952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92" y="62280"/>
                  </a:moveTo>
                  <a:lnTo>
                    <a:pt x="0" y="62280"/>
                  </a:lnTo>
                  <a:lnTo>
                    <a:pt x="0" y="90373"/>
                  </a:lnTo>
                  <a:lnTo>
                    <a:pt x="28092" y="90373"/>
                  </a:lnTo>
                  <a:lnTo>
                    <a:pt x="28092" y="62280"/>
                  </a:lnTo>
                  <a:close/>
                </a:path>
                <a:path w="90804" h="90804">
                  <a:moveTo>
                    <a:pt x="28092" y="31051"/>
                  </a:moveTo>
                  <a:lnTo>
                    <a:pt x="0" y="31051"/>
                  </a:lnTo>
                  <a:lnTo>
                    <a:pt x="0" y="59143"/>
                  </a:lnTo>
                  <a:lnTo>
                    <a:pt x="28092" y="59143"/>
                  </a:lnTo>
                  <a:lnTo>
                    <a:pt x="28092" y="31051"/>
                  </a:lnTo>
                  <a:close/>
                </a:path>
                <a:path w="90804" h="90804">
                  <a:moveTo>
                    <a:pt x="28092" y="0"/>
                  </a:moveTo>
                  <a:lnTo>
                    <a:pt x="0" y="0"/>
                  </a:lnTo>
                  <a:lnTo>
                    <a:pt x="0" y="28105"/>
                  </a:lnTo>
                  <a:lnTo>
                    <a:pt x="28092" y="28105"/>
                  </a:lnTo>
                  <a:lnTo>
                    <a:pt x="28092" y="0"/>
                  </a:lnTo>
                  <a:close/>
                </a:path>
                <a:path w="90804" h="90804">
                  <a:moveTo>
                    <a:pt x="59143" y="62280"/>
                  </a:moveTo>
                  <a:lnTo>
                    <a:pt x="31038" y="62280"/>
                  </a:lnTo>
                  <a:lnTo>
                    <a:pt x="31038" y="90373"/>
                  </a:lnTo>
                  <a:lnTo>
                    <a:pt x="59143" y="90373"/>
                  </a:lnTo>
                  <a:lnTo>
                    <a:pt x="59143" y="62280"/>
                  </a:lnTo>
                  <a:close/>
                </a:path>
                <a:path w="90804" h="90804">
                  <a:moveTo>
                    <a:pt x="59143" y="31051"/>
                  </a:moveTo>
                  <a:lnTo>
                    <a:pt x="31038" y="31051"/>
                  </a:lnTo>
                  <a:lnTo>
                    <a:pt x="31038" y="59143"/>
                  </a:lnTo>
                  <a:lnTo>
                    <a:pt x="59143" y="59143"/>
                  </a:lnTo>
                  <a:lnTo>
                    <a:pt x="59143" y="31051"/>
                  </a:lnTo>
                  <a:close/>
                </a:path>
                <a:path w="90804" h="90804">
                  <a:moveTo>
                    <a:pt x="59143" y="0"/>
                  </a:moveTo>
                  <a:lnTo>
                    <a:pt x="31038" y="0"/>
                  </a:lnTo>
                  <a:lnTo>
                    <a:pt x="31038" y="28105"/>
                  </a:lnTo>
                  <a:lnTo>
                    <a:pt x="59143" y="28105"/>
                  </a:lnTo>
                  <a:lnTo>
                    <a:pt x="59143" y="0"/>
                  </a:lnTo>
                  <a:close/>
                </a:path>
                <a:path w="90804" h="90804">
                  <a:moveTo>
                    <a:pt x="90373" y="62280"/>
                  </a:moveTo>
                  <a:lnTo>
                    <a:pt x="62280" y="62280"/>
                  </a:lnTo>
                  <a:lnTo>
                    <a:pt x="62280" y="90373"/>
                  </a:lnTo>
                  <a:lnTo>
                    <a:pt x="90373" y="90373"/>
                  </a:lnTo>
                  <a:lnTo>
                    <a:pt x="90373" y="62280"/>
                  </a:lnTo>
                  <a:close/>
                </a:path>
                <a:path w="90804" h="90804">
                  <a:moveTo>
                    <a:pt x="90373" y="31051"/>
                  </a:moveTo>
                  <a:lnTo>
                    <a:pt x="62280" y="31051"/>
                  </a:lnTo>
                  <a:lnTo>
                    <a:pt x="62280" y="59143"/>
                  </a:lnTo>
                  <a:lnTo>
                    <a:pt x="90373" y="59143"/>
                  </a:lnTo>
                  <a:lnTo>
                    <a:pt x="90373" y="31051"/>
                  </a:lnTo>
                  <a:close/>
                </a:path>
                <a:path w="90804" h="90804">
                  <a:moveTo>
                    <a:pt x="90373" y="0"/>
                  </a:moveTo>
                  <a:lnTo>
                    <a:pt x="62280" y="0"/>
                  </a:lnTo>
                  <a:lnTo>
                    <a:pt x="62280" y="28105"/>
                  </a:lnTo>
                  <a:lnTo>
                    <a:pt x="90373" y="28105"/>
                  </a:lnTo>
                  <a:lnTo>
                    <a:pt x="90373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653854" y="603761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732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305561" y="5918584"/>
              <a:ext cx="432434" cy="150495"/>
            </a:xfrm>
            <a:custGeom>
              <a:avLst/>
              <a:gdLst/>
              <a:ahLst/>
              <a:cxnLst/>
              <a:rect l="l" t="t" r="r" b="b"/>
              <a:pathLst>
                <a:path w="432434" h="150495">
                  <a:moveTo>
                    <a:pt x="14401" y="148475"/>
                  </a:moveTo>
                  <a:lnTo>
                    <a:pt x="1803" y="148475"/>
                  </a:lnTo>
                  <a:lnTo>
                    <a:pt x="1803" y="150279"/>
                  </a:lnTo>
                  <a:lnTo>
                    <a:pt x="14401" y="150279"/>
                  </a:lnTo>
                  <a:lnTo>
                    <a:pt x="14401" y="148475"/>
                  </a:lnTo>
                  <a:close/>
                </a:path>
                <a:path w="432434" h="150495">
                  <a:moveTo>
                    <a:pt x="14401" y="10795"/>
                  </a:moveTo>
                  <a:lnTo>
                    <a:pt x="1803" y="10795"/>
                  </a:lnTo>
                  <a:lnTo>
                    <a:pt x="1803" y="12598"/>
                  </a:lnTo>
                  <a:lnTo>
                    <a:pt x="14401" y="12598"/>
                  </a:lnTo>
                  <a:lnTo>
                    <a:pt x="14401" y="10795"/>
                  </a:lnTo>
                  <a:close/>
                </a:path>
                <a:path w="432434" h="150495">
                  <a:moveTo>
                    <a:pt x="16205" y="143078"/>
                  </a:moveTo>
                  <a:lnTo>
                    <a:pt x="0" y="143078"/>
                  </a:lnTo>
                  <a:lnTo>
                    <a:pt x="0" y="144881"/>
                  </a:lnTo>
                  <a:lnTo>
                    <a:pt x="16205" y="144881"/>
                  </a:lnTo>
                  <a:lnTo>
                    <a:pt x="16205" y="143078"/>
                  </a:lnTo>
                  <a:close/>
                </a:path>
                <a:path w="432434" h="150495">
                  <a:moveTo>
                    <a:pt x="16205" y="137680"/>
                  </a:moveTo>
                  <a:lnTo>
                    <a:pt x="0" y="137680"/>
                  </a:lnTo>
                  <a:lnTo>
                    <a:pt x="0" y="139484"/>
                  </a:lnTo>
                  <a:lnTo>
                    <a:pt x="16205" y="139484"/>
                  </a:lnTo>
                  <a:lnTo>
                    <a:pt x="16205" y="137680"/>
                  </a:lnTo>
                  <a:close/>
                </a:path>
                <a:path w="432434" h="150495">
                  <a:moveTo>
                    <a:pt x="16205" y="5397"/>
                  </a:moveTo>
                  <a:lnTo>
                    <a:pt x="12" y="5397"/>
                  </a:lnTo>
                  <a:lnTo>
                    <a:pt x="12" y="7200"/>
                  </a:lnTo>
                  <a:lnTo>
                    <a:pt x="16205" y="7200"/>
                  </a:lnTo>
                  <a:lnTo>
                    <a:pt x="16205" y="5397"/>
                  </a:lnTo>
                  <a:close/>
                </a:path>
                <a:path w="432434" h="150495">
                  <a:moveTo>
                    <a:pt x="16205" y="0"/>
                  </a:moveTo>
                  <a:lnTo>
                    <a:pt x="12" y="0"/>
                  </a:lnTo>
                  <a:lnTo>
                    <a:pt x="12" y="1803"/>
                  </a:lnTo>
                  <a:lnTo>
                    <a:pt x="16205" y="1803"/>
                  </a:lnTo>
                  <a:lnTo>
                    <a:pt x="16205" y="0"/>
                  </a:lnTo>
                  <a:close/>
                </a:path>
                <a:path w="432434" h="150495">
                  <a:moveTo>
                    <a:pt x="46151" y="148475"/>
                  </a:moveTo>
                  <a:lnTo>
                    <a:pt x="33553" y="148475"/>
                  </a:lnTo>
                  <a:lnTo>
                    <a:pt x="33553" y="150279"/>
                  </a:lnTo>
                  <a:lnTo>
                    <a:pt x="46151" y="150279"/>
                  </a:lnTo>
                  <a:lnTo>
                    <a:pt x="46151" y="148475"/>
                  </a:lnTo>
                  <a:close/>
                </a:path>
                <a:path w="432434" h="150495">
                  <a:moveTo>
                    <a:pt x="46151" y="10795"/>
                  </a:moveTo>
                  <a:lnTo>
                    <a:pt x="33553" y="10795"/>
                  </a:lnTo>
                  <a:lnTo>
                    <a:pt x="33553" y="12598"/>
                  </a:lnTo>
                  <a:lnTo>
                    <a:pt x="46151" y="12598"/>
                  </a:lnTo>
                  <a:lnTo>
                    <a:pt x="46151" y="10795"/>
                  </a:lnTo>
                  <a:close/>
                </a:path>
                <a:path w="432434" h="150495">
                  <a:moveTo>
                    <a:pt x="47955" y="143078"/>
                  </a:moveTo>
                  <a:lnTo>
                    <a:pt x="31750" y="143078"/>
                  </a:lnTo>
                  <a:lnTo>
                    <a:pt x="31750" y="144881"/>
                  </a:lnTo>
                  <a:lnTo>
                    <a:pt x="47955" y="144881"/>
                  </a:lnTo>
                  <a:lnTo>
                    <a:pt x="47955" y="143078"/>
                  </a:lnTo>
                  <a:close/>
                </a:path>
                <a:path w="432434" h="150495">
                  <a:moveTo>
                    <a:pt x="47955" y="137680"/>
                  </a:moveTo>
                  <a:lnTo>
                    <a:pt x="31750" y="137680"/>
                  </a:lnTo>
                  <a:lnTo>
                    <a:pt x="31750" y="139484"/>
                  </a:lnTo>
                  <a:lnTo>
                    <a:pt x="47955" y="139484"/>
                  </a:lnTo>
                  <a:lnTo>
                    <a:pt x="47955" y="137680"/>
                  </a:lnTo>
                  <a:close/>
                </a:path>
                <a:path w="432434" h="150495">
                  <a:moveTo>
                    <a:pt x="47955" y="5397"/>
                  </a:moveTo>
                  <a:lnTo>
                    <a:pt x="31750" y="5397"/>
                  </a:lnTo>
                  <a:lnTo>
                    <a:pt x="31750" y="7200"/>
                  </a:lnTo>
                  <a:lnTo>
                    <a:pt x="47955" y="7200"/>
                  </a:lnTo>
                  <a:lnTo>
                    <a:pt x="47955" y="5397"/>
                  </a:lnTo>
                  <a:close/>
                </a:path>
                <a:path w="432434" h="150495">
                  <a:moveTo>
                    <a:pt x="47955" y="0"/>
                  </a:moveTo>
                  <a:lnTo>
                    <a:pt x="31750" y="0"/>
                  </a:lnTo>
                  <a:lnTo>
                    <a:pt x="31750" y="1803"/>
                  </a:lnTo>
                  <a:lnTo>
                    <a:pt x="47955" y="1803"/>
                  </a:lnTo>
                  <a:lnTo>
                    <a:pt x="47955" y="0"/>
                  </a:lnTo>
                  <a:close/>
                </a:path>
                <a:path w="432434" h="150495">
                  <a:moveTo>
                    <a:pt x="77203" y="10795"/>
                  </a:moveTo>
                  <a:lnTo>
                    <a:pt x="64604" y="10795"/>
                  </a:lnTo>
                  <a:lnTo>
                    <a:pt x="64604" y="12598"/>
                  </a:lnTo>
                  <a:lnTo>
                    <a:pt x="77203" y="12598"/>
                  </a:lnTo>
                  <a:lnTo>
                    <a:pt x="77203" y="10795"/>
                  </a:lnTo>
                  <a:close/>
                </a:path>
                <a:path w="432434" h="150495">
                  <a:moveTo>
                    <a:pt x="78994" y="5397"/>
                  </a:moveTo>
                  <a:lnTo>
                    <a:pt x="62801" y="5397"/>
                  </a:lnTo>
                  <a:lnTo>
                    <a:pt x="62801" y="7200"/>
                  </a:lnTo>
                  <a:lnTo>
                    <a:pt x="78994" y="7200"/>
                  </a:lnTo>
                  <a:lnTo>
                    <a:pt x="78994" y="5397"/>
                  </a:lnTo>
                  <a:close/>
                </a:path>
                <a:path w="432434" h="150495">
                  <a:moveTo>
                    <a:pt x="78994" y="0"/>
                  </a:moveTo>
                  <a:lnTo>
                    <a:pt x="62801" y="0"/>
                  </a:lnTo>
                  <a:lnTo>
                    <a:pt x="62801" y="1803"/>
                  </a:lnTo>
                  <a:lnTo>
                    <a:pt x="78994" y="1803"/>
                  </a:lnTo>
                  <a:lnTo>
                    <a:pt x="78994" y="0"/>
                  </a:lnTo>
                  <a:close/>
                </a:path>
                <a:path w="432434" h="150495">
                  <a:moveTo>
                    <a:pt x="133223" y="148475"/>
                  </a:moveTo>
                  <a:lnTo>
                    <a:pt x="120624" y="148475"/>
                  </a:lnTo>
                  <a:lnTo>
                    <a:pt x="120624" y="150279"/>
                  </a:lnTo>
                  <a:lnTo>
                    <a:pt x="133223" y="150279"/>
                  </a:lnTo>
                  <a:lnTo>
                    <a:pt x="133223" y="148475"/>
                  </a:lnTo>
                  <a:close/>
                </a:path>
                <a:path w="432434" h="150495">
                  <a:moveTo>
                    <a:pt x="133223" y="10795"/>
                  </a:moveTo>
                  <a:lnTo>
                    <a:pt x="120624" y="10795"/>
                  </a:lnTo>
                  <a:lnTo>
                    <a:pt x="120624" y="12598"/>
                  </a:lnTo>
                  <a:lnTo>
                    <a:pt x="133223" y="12598"/>
                  </a:lnTo>
                  <a:lnTo>
                    <a:pt x="133223" y="10795"/>
                  </a:lnTo>
                  <a:close/>
                </a:path>
                <a:path w="432434" h="150495">
                  <a:moveTo>
                    <a:pt x="135013" y="143078"/>
                  </a:moveTo>
                  <a:lnTo>
                    <a:pt x="118821" y="143078"/>
                  </a:lnTo>
                  <a:lnTo>
                    <a:pt x="118821" y="144881"/>
                  </a:lnTo>
                  <a:lnTo>
                    <a:pt x="135013" y="144881"/>
                  </a:lnTo>
                  <a:lnTo>
                    <a:pt x="135013" y="143078"/>
                  </a:lnTo>
                  <a:close/>
                </a:path>
                <a:path w="432434" h="150495">
                  <a:moveTo>
                    <a:pt x="135013" y="137680"/>
                  </a:moveTo>
                  <a:lnTo>
                    <a:pt x="118821" y="137680"/>
                  </a:lnTo>
                  <a:lnTo>
                    <a:pt x="118821" y="139484"/>
                  </a:lnTo>
                  <a:lnTo>
                    <a:pt x="135013" y="139484"/>
                  </a:lnTo>
                  <a:lnTo>
                    <a:pt x="135013" y="137680"/>
                  </a:lnTo>
                  <a:close/>
                </a:path>
                <a:path w="432434" h="150495">
                  <a:moveTo>
                    <a:pt x="135013" y="5397"/>
                  </a:moveTo>
                  <a:lnTo>
                    <a:pt x="118821" y="5397"/>
                  </a:lnTo>
                  <a:lnTo>
                    <a:pt x="118821" y="7200"/>
                  </a:lnTo>
                  <a:lnTo>
                    <a:pt x="135013" y="7200"/>
                  </a:lnTo>
                  <a:lnTo>
                    <a:pt x="135013" y="5397"/>
                  </a:lnTo>
                  <a:close/>
                </a:path>
                <a:path w="432434" h="150495">
                  <a:moveTo>
                    <a:pt x="135013" y="0"/>
                  </a:moveTo>
                  <a:lnTo>
                    <a:pt x="118821" y="0"/>
                  </a:lnTo>
                  <a:lnTo>
                    <a:pt x="118821" y="1803"/>
                  </a:lnTo>
                  <a:lnTo>
                    <a:pt x="135013" y="1803"/>
                  </a:lnTo>
                  <a:lnTo>
                    <a:pt x="135013" y="0"/>
                  </a:lnTo>
                  <a:close/>
                </a:path>
                <a:path w="432434" h="150495">
                  <a:moveTo>
                    <a:pt x="164261" y="148475"/>
                  </a:moveTo>
                  <a:lnTo>
                    <a:pt x="151663" y="148475"/>
                  </a:lnTo>
                  <a:lnTo>
                    <a:pt x="151663" y="150279"/>
                  </a:lnTo>
                  <a:lnTo>
                    <a:pt x="164261" y="150279"/>
                  </a:lnTo>
                  <a:lnTo>
                    <a:pt x="164261" y="148475"/>
                  </a:lnTo>
                  <a:close/>
                </a:path>
                <a:path w="432434" h="150495">
                  <a:moveTo>
                    <a:pt x="164261" y="10795"/>
                  </a:moveTo>
                  <a:lnTo>
                    <a:pt x="151663" y="10795"/>
                  </a:lnTo>
                  <a:lnTo>
                    <a:pt x="151663" y="12598"/>
                  </a:lnTo>
                  <a:lnTo>
                    <a:pt x="164261" y="12598"/>
                  </a:lnTo>
                  <a:lnTo>
                    <a:pt x="164261" y="10795"/>
                  </a:lnTo>
                  <a:close/>
                </a:path>
                <a:path w="432434" h="150495">
                  <a:moveTo>
                    <a:pt x="166065" y="143078"/>
                  </a:moveTo>
                  <a:lnTo>
                    <a:pt x="149860" y="143078"/>
                  </a:lnTo>
                  <a:lnTo>
                    <a:pt x="149860" y="144881"/>
                  </a:lnTo>
                  <a:lnTo>
                    <a:pt x="166065" y="144881"/>
                  </a:lnTo>
                  <a:lnTo>
                    <a:pt x="166065" y="143078"/>
                  </a:lnTo>
                  <a:close/>
                </a:path>
                <a:path w="432434" h="150495">
                  <a:moveTo>
                    <a:pt x="166065" y="137680"/>
                  </a:moveTo>
                  <a:lnTo>
                    <a:pt x="149860" y="137680"/>
                  </a:lnTo>
                  <a:lnTo>
                    <a:pt x="149860" y="139484"/>
                  </a:lnTo>
                  <a:lnTo>
                    <a:pt x="166065" y="139484"/>
                  </a:lnTo>
                  <a:lnTo>
                    <a:pt x="166065" y="137680"/>
                  </a:lnTo>
                  <a:close/>
                </a:path>
                <a:path w="432434" h="150495">
                  <a:moveTo>
                    <a:pt x="166065" y="5397"/>
                  </a:moveTo>
                  <a:lnTo>
                    <a:pt x="149860" y="5397"/>
                  </a:lnTo>
                  <a:lnTo>
                    <a:pt x="149860" y="7200"/>
                  </a:lnTo>
                  <a:lnTo>
                    <a:pt x="166065" y="7200"/>
                  </a:lnTo>
                  <a:lnTo>
                    <a:pt x="166065" y="5397"/>
                  </a:lnTo>
                  <a:close/>
                </a:path>
                <a:path w="432434" h="150495">
                  <a:moveTo>
                    <a:pt x="166065" y="0"/>
                  </a:moveTo>
                  <a:lnTo>
                    <a:pt x="149860" y="0"/>
                  </a:lnTo>
                  <a:lnTo>
                    <a:pt x="149860" y="1803"/>
                  </a:lnTo>
                  <a:lnTo>
                    <a:pt x="166065" y="1803"/>
                  </a:lnTo>
                  <a:lnTo>
                    <a:pt x="166065" y="0"/>
                  </a:lnTo>
                  <a:close/>
                </a:path>
                <a:path w="432434" h="150495">
                  <a:moveTo>
                    <a:pt x="252526" y="148475"/>
                  </a:moveTo>
                  <a:lnTo>
                    <a:pt x="239928" y="148475"/>
                  </a:lnTo>
                  <a:lnTo>
                    <a:pt x="239928" y="150279"/>
                  </a:lnTo>
                  <a:lnTo>
                    <a:pt x="252526" y="150279"/>
                  </a:lnTo>
                  <a:lnTo>
                    <a:pt x="252526" y="148475"/>
                  </a:lnTo>
                  <a:close/>
                </a:path>
                <a:path w="432434" h="150495">
                  <a:moveTo>
                    <a:pt x="252526" y="42519"/>
                  </a:moveTo>
                  <a:lnTo>
                    <a:pt x="239928" y="42519"/>
                  </a:lnTo>
                  <a:lnTo>
                    <a:pt x="239928" y="44310"/>
                  </a:lnTo>
                  <a:lnTo>
                    <a:pt x="252526" y="44310"/>
                  </a:lnTo>
                  <a:lnTo>
                    <a:pt x="252526" y="42519"/>
                  </a:lnTo>
                  <a:close/>
                </a:path>
                <a:path w="432434" h="150495">
                  <a:moveTo>
                    <a:pt x="252526" y="10795"/>
                  </a:moveTo>
                  <a:lnTo>
                    <a:pt x="239928" y="10795"/>
                  </a:lnTo>
                  <a:lnTo>
                    <a:pt x="239928" y="12598"/>
                  </a:lnTo>
                  <a:lnTo>
                    <a:pt x="252526" y="12598"/>
                  </a:lnTo>
                  <a:lnTo>
                    <a:pt x="252526" y="10795"/>
                  </a:lnTo>
                  <a:close/>
                </a:path>
                <a:path w="432434" h="150495">
                  <a:moveTo>
                    <a:pt x="254330" y="143078"/>
                  </a:moveTo>
                  <a:lnTo>
                    <a:pt x="238125" y="143078"/>
                  </a:lnTo>
                  <a:lnTo>
                    <a:pt x="238125" y="144881"/>
                  </a:lnTo>
                  <a:lnTo>
                    <a:pt x="254330" y="144881"/>
                  </a:lnTo>
                  <a:lnTo>
                    <a:pt x="254330" y="143078"/>
                  </a:lnTo>
                  <a:close/>
                </a:path>
                <a:path w="432434" h="150495">
                  <a:moveTo>
                    <a:pt x="254330" y="137680"/>
                  </a:moveTo>
                  <a:lnTo>
                    <a:pt x="238125" y="137680"/>
                  </a:lnTo>
                  <a:lnTo>
                    <a:pt x="238125" y="139484"/>
                  </a:lnTo>
                  <a:lnTo>
                    <a:pt x="254330" y="139484"/>
                  </a:lnTo>
                  <a:lnTo>
                    <a:pt x="254330" y="137680"/>
                  </a:lnTo>
                  <a:close/>
                </a:path>
                <a:path w="432434" h="150495">
                  <a:moveTo>
                    <a:pt x="254330" y="37122"/>
                  </a:moveTo>
                  <a:lnTo>
                    <a:pt x="238125" y="37122"/>
                  </a:lnTo>
                  <a:lnTo>
                    <a:pt x="238125" y="38912"/>
                  </a:lnTo>
                  <a:lnTo>
                    <a:pt x="254330" y="38912"/>
                  </a:lnTo>
                  <a:lnTo>
                    <a:pt x="254330" y="37122"/>
                  </a:lnTo>
                  <a:close/>
                </a:path>
                <a:path w="432434" h="150495">
                  <a:moveTo>
                    <a:pt x="254330" y="31711"/>
                  </a:moveTo>
                  <a:lnTo>
                    <a:pt x="238125" y="31711"/>
                  </a:lnTo>
                  <a:lnTo>
                    <a:pt x="238125" y="33515"/>
                  </a:lnTo>
                  <a:lnTo>
                    <a:pt x="254330" y="33515"/>
                  </a:lnTo>
                  <a:lnTo>
                    <a:pt x="254330" y="31711"/>
                  </a:lnTo>
                  <a:close/>
                </a:path>
                <a:path w="432434" h="150495">
                  <a:moveTo>
                    <a:pt x="254330" y="5397"/>
                  </a:moveTo>
                  <a:lnTo>
                    <a:pt x="238125" y="5397"/>
                  </a:lnTo>
                  <a:lnTo>
                    <a:pt x="238125" y="7200"/>
                  </a:lnTo>
                  <a:lnTo>
                    <a:pt x="254330" y="7200"/>
                  </a:lnTo>
                  <a:lnTo>
                    <a:pt x="254330" y="5397"/>
                  </a:lnTo>
                  <a:close/>
                </a:path>
                <a:path w="432434" h="150495">
                  <a:moveTo>
                    <a:pt x="254330" y="0"/>
                  </a:moveTo>
                  <a:lnTo>
                    <a:pt x="238125" y="0"/>
                  </a:lnTo>
                  <a:lnTo>
                    <a:pt x="238125" y="1803"/>
                  </a:lnTo>
                  <a:lnTo>
                    <a:pt x="254330" y="1803"/>
                  </a:lnTo>
                  <a:lnTo>
                    <a:pt x="254330" y="0"/>
                  </a:lnTo>
                  <a:close/>
                </a:path>
                <a:path w="432434" h="150495">
                  <a:moveTo>
                    <a:pt x="282371" y="148475"/>
                  </a:moveTo>
                  <a:lnTo>
                    <a:pt x="269773" y="148475"/>
                  </a:lnTo>
                  <a:lnTo>
                    <a:pt x="269773" y="150279"/>
                  </a:lnTo>
                  <a:lnTo>
                    <a:pt x="282371" y="150279"/>
                  </a:lnTo>
                  <a:lnTo>
                    <a:pt x="282371" y="148475"/>
                  </a:lnTo>
                  <a:close/>
                </a:path>
                <a:path w="432434" h="150495">
                  <a:moveTo>
                    <a:pt x="282371" y="42519"/>
                  </a:moveTo>
                  <a:lnTo>
                    <a:pt x="269773" y="42519"/>
                  </a:lnTo>
                  <a:lnTo>
                    <a:pt x="269773" y="44310"/>
                  </a:lnTo>
                  <a:lnTo>
                    <a:pt x="282371" y="44310"/>
                  </a:lnTo>
                  <a:lnTo>
                    <a:pt x="282371" y="42519"/>
                  </a:lnTo>
                  <a:close/>
                </a:path>
                <a:path w="432434" h="150495">
                  <a:moveTo>
                    <a:pt x="282371" y="10795"/>
                  </a:moveTo>
                  <a:lnTo>
                    <a:pt x="269773" y="10795"/>
                  </a:lnTo>
                  <a:lnTo>
                    <a:pt x="269773" y="12598"/>
                  </a:lnTo>
                  <a:lnTo>
                    <a:pt x="282371" y="12598"/>
                  </a:lnTo>
                  <a:lnTo>
                    <a:pt x="282371" y="10795"/>
                  </a:lnTo>
                  <a:close/>
                </a:path>
                <a:path w="432434" h="150495">
                  <a:moveTo>
                    <a:pt x="284175" y="143078"/>
                  </a:moveTo>
                  <a:lnTo>
                    <a:pt x="267970" y="143078"/>
                  </a:lnTo>
                  <a:lnTo>
                    <a:pt x="267970" y="144881"/>
                  </a:lnTo>
                  <a:lnTo>
                    <a:pt x="284175" y="144881"/>
                  </a:lnTo>
                  <a:lnTo>
                    <a:pt x="284175" y="143078"/>
                  </a:lnTo>
                  <a:close/>
                </a:path>
                <a:path w="432434" h="150495">
                  <a:moveTo>
                    <a:pt x="284175" y="137680"/>
                  </a:moveTo>
                  <a:lnTo>
                    <a:pt x="267970" y="137680"/>
                  </a:lnTo>
                  <a:lnTo>
                    <a:pt x="267970" y="139484"/>
                  </a:lnTo>
                  <a:lnTo>
                    <a:pt x="284175" y="139484"/>
                  </a:lnTo>
                  <a:lnTo>
                    <a:pt x="284175" y="137680"/>
                  </a:lnTo>
                  <a:close/>
                </a:path>
                <a:path w="432434" h="150495">
                  <a:moveTo>
                    <a:pt x="284175" y="37122"/>
                  </a:moveTo>
                  <a:lnTo>
                    <a:pt x="267970" y="37122"/>
                  </a:lnTo>
                  <a:lnTo>
                    <a:pt x="267970" y="38912"/>
                  </a:lnTo>
                  <a:lnTo>
                    <a:pt x="284175" y="38912"/>
                  </a:lnTo>
                  <a:lnTo>
                    <a:pt x="284175" y="37122"/>
                  </a:lnTo>
                  <a:close/>
                </a:path>
                <a:path w="432434" h="150495">
                  <a:moveTo>
                    <a:pt x="284175" y="31711"/>
                  </a:moveTo>
                  <a:lnTo>
                    <a:pt x="267970" y="31711"/>
                  </a:lnTo>
                  <a:lnTo>
                    <a:pt x="267970" y="33515"/>
                  </a:lnTo>
                  <a:lnTo>
                    <a:pt x="284175" y="33515"/>
                  </a:lnTo>
                  <a:lnTo>
                    <a:pt x="284175" y="31711"/>
                  </a:lnTo>
                  <a:close/>
                </a:path>
                <a:path w="432434" h="150495">
                  <a:moveTo>
                    <a:pt x="284175" y="5397"/>
                  </a:moveTo>
                  <a:lnTo>
                    <a:pt x="267970" y="5397"/>
                  </a:lnTo>
                  <a:lnTo>
                    <a:pt x="267970" y="7200"/>
                  </a:lnTo>
                  <a:lnTo>
                    <a:pt x="284175" y="7200"/>
                  </a:lnTo>
                  <a:lnTo>
                    <a:pt x="284175" y="5397"/>
                  </a:lnTo>
                  <a:close/>
                </a:path>
                <a:path w="432434" h="150495">
                  <a:moveTo>
                    <a:pt x="284175" y="0"/>
                  </a:moveTo>
                  <a:lnTo>
                    <a:pt x="267970" y="0"/>
                  </a:lnTo>
                  <a:lnTo>
                    <a:pt x="267970" y="1803"/>
                  </a:lnTo>
                  <a:lnTo>
                    <a:pt x="284175" y="1803"/>
                  </a:lnTo>
                  <a:lnTo>
                    <a:pt x="284175" y="0"/>
                  </a:lnTo>
                  <a:close/>
                </a:path>
                <a:path w="432434" h="150495">
                  <a:moveTo>
                    <a:pt x="313410" y="148475"/>
                  </a:moveTo>
                  <a:lnTo>
                    <a:pt x="300812" y="148475"/>
                  </a:lnTo>
                  <a:lnTo>
                    <a:pt x="300812" y="150279"/>
                  </a:lnTo>
                  <a:lnTo>
                    <a:pt x="313410" y="150279"/>
                  </a:lnTo>
                  <a:lnTo>
                    <a:pt x="313410" y="148475"/>
                  </a:lnTo>
                  <a:close/>
                </a:path>
                <a:path w="432434" h="150495">
                  <a:moveTo>
                    <a:pt x="313410" y="10795"/>
                  </a:moveTo>
                  <a:lnTo>
                    <a:pt x="300812" y="10795"/>
                  </a:lnTo>
                  <a:lnTo>
                    <a:pt x="300812" y="12598"/>
                  </a:lnTo>
                  <a:lnTo>
                    <a:pt x="313410" y="12598"/>
                  </a:lnTo>
                  <a:lnTo>
                    <a:pt x="313410" y="10795"/>
                  </a:lnTo>
                  <a:close/>
                </a:path>
                <a:path w="432434" h="150495">
                  <a:moveTo>
                    <a:pt x="315214" y="143078"/>
                  </a:moveTo>
                  <a:lnTo>
                    <a:pt x="299021" y="143078"/>
                  </a:lnTo>
                  <a:lnTo>
                    <a:pt x="299021" y="144881"/>
                  </a:lnTo>
                  <a:lnTo>
                    <a:pt x="315214" y="144881"/>
                  </a:lnTo>
                  <a:lnTo>
                    <a:pt x="315214" y="143078"/>
                  </a:lnTo>
                  <a:close/>
                </a:path>
                <a:path w="432434" h="150495">
                  <a:moveTo>
                    <a:pt x="315214" y="137680"/>
                  </a:moveTo>
                  <a:lnTo>
                    <a:pt x="299021" y="137680"/>
                  </a:lnTo>
                  <a:lnTo>
                    <a:pt x="299021" y="139484"/>
                  </a:lnTo>
                  <a:lnTo>
                    <a:pt x="315214" y="139484"/>
                  </a:lnTo>
                  <a:lnTo>
                    <a:pt x="315214" y="137680"/>
                  </a:lnTo>
                  <a:close/>
                </a:path>
                <a:path w="432434" h="150495">
                  <a:moveTo>
                    <a:pt x="315214" y="5397"/>
                  </a:moveTo>
                  <a:lnTo>
                    <a:pt x="299021" y="5397"/>
                  </a:lnTo>
                  <a:lnTo>
                    <a:pt x="299021" y="7200"/>
                  </a:lnTo>
                  <a:lnTo>
                    <a:pt x="315214" y="7200"/>
                  </a:lnTo>
                  <a:lnTo>
                    <a:pt x="315214" y="5397"/>
                  </a:lnTo>
                  <a:close/>
                </a:path>
                <a:path w="432434" h="150495">
                  <a:moveTo>
                    <a:pt x="315214" y="0"/>
                  </a:moveTo>
                  <a:lnTo>
                    <a:pt x="299021" y="0"/>
                  </a:lnTo>
                  <a:lnTo>
                    <a:pt x="299021" y="1803"/>
                  </a:lnTo>
                  <a:lnTo>
                    <a:pt x="315214" y="1803"/>
                  </a:lnTo>
                  <a:lnTo>
                    <a:pt x="315214" y="0"/>
                  </a:lnTo>
                  <a:close/>
                </a:path>
                <a:path w="432434" h="150495">
                  <a:moveTo>
                    <a:pt x="369430" y="148475"/>
                  </a:moveTo>
                  <a:lnTo>
                    <a:pt x="356831" y="148475"/>
                  </a:lnTo>
                  <a:lnTo>
                    <a:pt x="356831" y="150279"/>
                  </a:lnTo>
                  <a:lnTo>
                    <a:pt x="369430" y="150279"/>
                  </a:lnTo>
                  <a:lnTo>
                    <a:pt x="369430" y="148475"/>
                  </a:lnTo>
                  <a:close/>
                </a:path>
                <a:path w="432434" h="150495">
                  <a:moveTo>
                    <a:pt x="369430" y="10795"/>
                  </a:moveTo>
                  <a:lnTo>
                    <a:pt x="356831" y="10795"/>
                  </a:lnTo>
                  <a:lnTo>
                    <a:pt x="356831" y="12598"/>
                  </a:lnTo>
                  <a:lnTo>
                    <a:pt x="369430" y="12598"/>
                  </a:lnTo>
                  <a:lnTo>
                    <a:pt x="369430" y="10795"/>
                  </a:lnTo>
                  <a:close/>
                </a:path>
                <a:path w="432434" h="150495">
                  <a:moveTo>
                    <a:pt x="371233" y="143078"/>
                  </a:moveTo>
                  <a:lnTo>
                    <a:pt x="355041" y="143078"/>
                  </a:lnTo>
                  <a:lnTo>
                    <a:pt x="355041" y="144881"/>
                  </a:lnTo>
                  <a:lnTo>
                    <a:pt x="371233" y="144881"/>
                  </a:lnTo>
                  <a:lnTo>
                    <a:pt x="371233" y="143078"/>
                  </a:lnTo>
                  <a:close/>
                </a:path>
                <a:path w="432434" h="150495">
                  <a:moveTo>
                    <a:pt x="371233" y="137680"/>
                  </a:moveTo>
                  <a:lnTo>
                    <a:pt x="355041" y="137680"/>
                  </a:lnTo>
                  <a:lnTo>
                    <a:pt x="355041" y="139484"/>
                  </a:lnTo>
                  <a:lnTo>
                    <a:pt x="371233" y="139484"/>
                  </a:lnTo>
                  <a:lnTo>
                    <a:pt x="371233" y="137680"/>
                  </a:lnTo>
                  <a:close/>
                </a:path>
                <a:path w="432434" h="150495">
                  <a:moveTo>
                    <a:pt x="371233" y="5397"/>
                  </a:moveTo>
                  <a:lnTo>
                    <a:pt x="355041" y="5397"/>
                  </a:lnTo>
                  <a:lnTo>
                    <a:pt x="355041" y="7200"/>
                  </a:lnTo>
                  <a:lnTo>
                    <a:pt x="371233" y="7200"/>
                  </a:lnTo>
                  <a:lnTo>
                    <a:pt x="371233" y="5397"/>
                  </a:lnTo>
                  <a:close/>
                </a:path>
                <a:path w="432434" h="150495">
                  <a:moveTo>
                    <a:pt x="371233" y="0"/>
                  </a:moveTo>
                  <a:lnTo>
                    <a:pt x="355041" y="0"/>
                  </a:lnTo>
                  <a:lnTo>
                    <a:pt x="355041" y="1803"/>
                  </a:lnTo>
                  <a:lnTo>
                    <a:pt x="371233" y="1803"/>
                  </a:lnTo>
                  <a:lnTo>
                    <a:pt x="371233" y="0"/>
                  </a:lnTo>
                  <a:close/>
                </a:path>
                <a:path w="432434" h="150495">
                  <a:moveTo>
                    <a:pt x="400481" y="148475"/>
                  </a:moveTo>
                  <a:lnTo>
                    <a:pt x="387883" y="148475"/>
                  </a:lnTo>
                  <a:lnTo>
                    <a:pt x="387883" y="150279"/>
                  </a:lnTo>
                  <a:lnTo>
                    <a:pt x="400481" y="150279"/>
                  </a:lnTo>
                  <a:lnTo>
                    <a:pt x="400481" y="148475"/>
                  </a:lnTo>
                  <a:close/>
                </a:path>
                <a:path w="432434" h="150495">
                  <a:moveTo>
                    <a:pt x="400481" y="10795"/>
                  </a:moveTo>
                  <a:lnTo>
                    <a:pt x="387883" y="10795"/>
                  </a:lnTo>
                  <a:lnTo>
                    <a:pt x="387883" y="12598"/>
                  </a:lnTo>
                  <a:lnTo>
                    <a:pt x="400481" y="12598"/>
                  </a:lnTo>
                  <a:lnTo>
                    <a:pt x="400481" y="10795"/>
                  </a:lnTo>
                  <a:close/>
                </a:path>
                <a:path w="432434" h="150495">
                  <a:moveTo>
                    <a:pt x="402285" y="143078"/>
                  </a:moveTo>
                  <a:lnTo>
                    <a:pt x="386080" y="143078"/>
                  </a:lnTo>
                  <a:lnTo>
                    <a:pt x="386080" y="144881"/>
                  </a:lnTo>
                  <a:lnTo>
                    <a:pt x="402285" y="144881"/>
                  </a:lnTo>
                  <a:lnTo>
                    <a:pt x="402285" y="143078"/>
                  </a:lnTo>
                  <a:close/>
                </a:path>
                <a:path w="432434" h="150495">
                  <a:moveTo>
                    <a:pt x="402285" y="137680"/>
                  </a:moveTo>
                  <a:lnTo>
                    <a:pt x="386080" y="137680"/>
                  </a:lnTo>
                  <a:lnTo>
                    <a:pt x="386080" y="139484"/>
                  </a:lnTo>
                  <a:lnTo>
                    <a:pt x="402285" y="139484"/>
                  </a:lnTo>
                  <a:lnTo>
                    <a:pt x="402285" y="137680"/>
                  </a:lnTo>
                  <a:close/>
                </a:path>
                <a:path w="432434" h="150495">
                  <a:moveTo>
                    <a:pt x="402285" y="5397"/>
                  </a:moveTo>
                  <a:lnTo>
                    <a:pt x="386080" y="5397"/>
                  </a:lnTo>
                  <a:lnTo>
                    <a:pt x="386080" y="7200"/>
                  </a:lnTo>
                  <a:lnTo>
                    <a:pt x="402285" y="7200"/>
                  </a:lnTo>
                  <a:lnTo>
                    <a:pt x="402285" y="5397"/>
                  </a:lnTo>
                  <a:close/>
                </a:path>
                <a:path w="432434" h="150495">
                  <a:moveTo>
                    <a:pt x="402285" y="0"/>
                  </a:moveTo>
                  <a:lnTo>
                    <a:pt x="386080" y="0"/>
                  </a:lnTo>
                  <a:lnTo>
                    <a:pt x="386080" y="1803"/>
                  </a:lnTo>
                  <a:lnTo>
                    <a:pt x="402285" y="1803"/>
                  </a:lnTo>
                  <a:lnTo>
                    <a:pt x="402285" y="0"/>
                  </a:lnTo>
                  <a:close/>
                </a:path>
                <a:path w="432434" h="150495">
                  <a:moveTo>
                    <a:pt x="430149" y="10795"/>
                  </a:moveTo>
                  <a:lnTo>
                    <a:pt x="417550" y="10795"/>
                  </a:lnTo>
                  <a:lnTo>
                    <a:pt x="417550" y="12598"/>
                  </a:lnTo>
                  <a:lnTo>
                    <a:pt x="430149" y="12598"/>
                  </a:lnTo>
                  <a:lnTo>
                    <a:pt x="430149" y="10795"/>
                  </a:lnTo>
                  <a:close/>
                </a:path>
                <a:path w="432434" h="150495">
                  <a:moveTo>
                    <a:pt x="431952" y="5397"/>
                  </a:moveTo>
                  <a:lnTo>
                    <a:pt x="415747" y="5397"/>
                  </a:lnTo>
                  <a:lnTo>
                    <a:pt x="415747" y="7200"/>
                  </a:lnTo>
                  <a:lnTo>
                    <a:pt x="431952" y="7200"/>
                  </a:lnTo>
                  <a:lnTo>
                    <a:pt x="431952" y="5397"/>
                  </a:lnTo>
                  <a:close/>
                </a:path>
                <a:path w="432434" h="150495">
                  <a:moveTo>
                    <a:pt x="431952" y="0"/>
                  </a:moveTo>
                  <a:lnTo>
                    <a:pt x="415747" y="0"/>
                  </a:lnTo>
                  <a:lnTo>
                    <a:pt x="415747" y="1803"/>
                  </a:lnTo>
                  <a:lnTo>
                    <a:pt x="431952" y="1803"/>
                  </a:lnTo>
                  <a:lnTo>
                    <a:pt x="431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3640854" y="54612"/>
              <a:ext cx="4455160" cy="6479540"/>
            </a:xfrm>
            <a:custGeom>
              <a:avLst/>
              <a:gdLst/>
              <a:ahLst/>
              <a:cxnLst/>
              <a:rect l="l" t="t" r="r" b="b"/>
              <a:pathLst>
                <a:path w="4455159" h="6479540">
                  <a:moveTo>
                    <a:pt x="4427829" y="6478994"/>
                  </a:moveTo>
                  <a:lnTo>
                    <a:pt x="0" y="6478994"/>
                  </a:lnTo>
                  <a:lnTo>
                    <a:pt x="0" y="6479464"/>
                  </a:lnTo>
                  <a:lnTo>
                    <a:pt x="4427829" y="6479464"/>
                  </a:lnTo>
                  <a:lnTo>
                    <a:pt x="4427829" y="6478994"/>
                  </a:lnTo>
                  <a:close/>
                </a:path>
                <a:path w="4455159" h="6479540">
                  <a:moveTo>
                    <a:pt x="4454855" y="0"/>
                  </a:moveTo>
                  <a:lnTo>
                    <a:pt x="0" y="0"/>
                  </a:lnTo>
                  <a:lnTo>
                    <a:pt x="0" y="5398808"/>
                  </a:lnTo>
                  <a:lnTo>
                    <a:pt x="4454855" y="5398808"/>
                  </a:lnTo>
                  <a:lnTo>
                    <a:pt x="4454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642882" y="56625"/>
              <a:ext cx="4451350" cy="6475730"/>
            </a:xfrm>
            <a:custGeom>
              <a:avLst/>
              <a:gdLst/>
              <a:ahLst/>
              <a:cxnLst/>
              <a:rect l="l" t="t" r="r" b="b"/>
              <a:pathLst>
                <a:path w="4451350" h="6475730">
                  <a:moveTo>
                    <a:pt x="0" y="0"/>
                  </a:moveTo>
                  <a:lnTo>
                    <a:pt x="4450803" y="0"/>
                  </a:lnTo>
                  <a:lnTo>
                    <a:pt x="4450803" y="6475416"/>
                  </a:lnTo>
                  <a:lnTo>
                    <a:pt x="0" y="6475416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3895993" y="851638"/>
            <a:ext cx="294005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b="1" spc="15" dirty="0">
                <a:solidFill>
                  <a:srgbClr val="2489A7"/>
                </a:solidFill>
                <a:latin typeface="Trebuchet MS"/>
                <a:cs typeface="Trebuchet MS"/>
              </a:rPr>
              <a:t>20</a:t>
            </a:r>
            <a:r>
              <a:rPr sz="400" b="1" spc="-6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3833355" y="324674"/>
            <a:ext cx="102235" cy="603885"/>
            <a:chOff x="13833355" y="324674"/>
            <a:chExt cx="102235" cy="603885"/>
          </a:xfrm>
        </p:grpSpPr>
        <p:sp>
          <p:nvSpPr>
            <p:cNvPr id="81" name="object 81"/>
            <p:cNvSpPr/>
            <p:nvPr/>
          </p:nvSpPr>
          <p:spPr>
            <a:xfrm>
              <a:off x="13840613" y="874702"/>
              <a:ext cx="48260" cy="53975"/>
            </a:xfrm>
            <a:custGeom>
              <a:avLst/>
              <a:gdLst/>
              <a:ahLst/>
              <a:cxnLst/>
              <a:rect l="l" t="t" r="r" b="b"/>
              <a:pathLst>
                <a:path w="48259" h="53975">
                  <a:moveTo>
                    <a:pt x="26695" y="16878"/>
                  </a:moveTo>
                  <a:lnTo>
                    <a:pt x="25463" y="15646"/>
                  </a:lnTo>
                  <a:lnTo>
                    <a:pt x="22402" y="15646"/>
                  </a:lnTo>
                  <a:lnTo>
                    <a:pt x="21170" y="16878"/>
                  </a:lnTo>
                  <a:lnTo>
                    <a:pt x="21170" y="31902"/>
                  </a:lnTo>
                  <a:lnTo>
                    <a:pt x="22402" y="33134"/>
                  </a:lnTo>
                  <a:lnTo>
                    <a:pt x="25463" y="33134"/>
                  </a:lnTo>
                  <a:lnTo>
                    <a:pt x="26695" y="31902"/>
                  </a:lnTo>
                  <a:lnTo>
                    <a:pt x="26695" y="16878"/>
                  </a:lnTo>
                  <a:close/>
                </a:path>
                <a:path w="48259" h="53975">
                  <a:moveTo>
                    <a:pt x="47866" y="23558"/>
                  </a:moveTo>
                  <a:lnTo>
                    <a:pt x="45720" y="18161"/>
                  </a:lnTo>
                  <a:lnTo>
                    <a:pt x="42456" y="14300"/>
                  </a:lnTo>
                  <a:lnTo>
                    <a:pt x="42456" y="29451"/>
                  </a:lnTo>
                  <a:lnTo>
                    <a:pt x="40995" y="36664"/>
                  </a:lnTo>
                  <a:lnTo>
                    <a:pt x="37033" y="42557"/>
                  </a:lnTo>
                  <a:lnTo>
                    <a:pt x="31140" y="46520"/>
                  </a:lnTo>
                  <a:lnTo>
                    <a:pt x="23926" y="47980"/>
                  </a:lnTo>
                  <a:lnTo>
                    <a:pt x="16725" y="46520"/>
                  </a:lnTo>
                  <a:lnTo>
                    <a:pt x="10833" y="42557"/>
                  </a:lnTo>
                  <a:lnTo>
                    <a:pt x="6858" y="36664"/>
                  </a:lnTo>
                  <a:lnTo>
                    <a:pt x="5410" y="29451"/>
                  </a:lnTo>
                  <a:lnTo>
                    <a:pt x="6858" y="22237"/>
                  </a:lnTo>
                  <a:lnTo>
                    <a:pt x="10833" y="16357"/>
                  </a:lnTo>
                  <a:lnTo>
                    <a:pt x="16725" y="12382"/>
                  </a:lnTo>
                  <a:lnTo>
                    <a:pt x="23926" y="10934"/>
                  </a:lnTo>
                  <a:lnTo>
                    <a:pt x="31140" y="12382"/>
                  </a:lnTo>
                  <a:lnTo>
                    <a:pt x="37033" y="16357"/>
                  </a:lnTo>
                  <a:lnTo>
                    <a:pt x="40995" y="22237"/>
                  </a:lnTo>
                  <a:lnTo>
                    <a:pt x="42456" y="29451"/>
                  </a:lnTo>
                  <a:lnTo>
                    <a:pt x="42456" y="14300"/>
                  </a:lnTo>
                  <a:lnTo>
                    <a:pt x="42189" y="13982"/>
                  </a:lnTo>
                  <a:lnTo>
                    <a:pt x="43230" y="12661"/>
                  </a:lnTo>
                  <a:lnTo>
                    <a:pt x="43014" y="10934"/>
                  </a:lnTo>
                  <a:lnTo>
                    <a:pt x="39560" y="8242"/>
                  </a:lnTo>
                  <a:lnTo>
                    <a:pt x="37693" y="6794"/>
                  </a:lnTo>
                  <a:lnTo>
                    <a:pt x="35966" y="7010"/>
                  </a:lnTo>
                  <a:lnTo>
                    <a:pt x="35013" y="8242"/>
                  </a:lnTo>
                  <a:lnTo>
                    <a:pt x="32461" y="6908"/>
                  </a:lnTo>
                  <a:lnTo>
                    <a:pt x="29654" y="6019"/>
                  </a:lnTo>
                  <a:lnTo>
                    <a:pt x="26670" y="5676"/>
                  </a:lnTo>
                  <a:lnTo>
                    <a:pt x="26695" y="3683"/>
                  </a:lnTo>
                  <a:lnTo>
                    <a:pt x="28625" y="3683"/>
                  </a:lnTo>
                  <a:lnTo>
                    <a:pt x="29451" y="2857"/>
                  </a:lnTo>
                  <a:lnTo>
                    <a:pt x="29451" y="825"/>
                  </a:lnTo>
                  <a:lnTo>
                    <a:pt x="28625" y="0"/>
                  </a:lnTo>
                  <a:lnTo>
                    <a:pt x="19240" y="0"/>
                  </a:lnTo>
                  <a:lnTo>
                    <a:pt x="18415" y="825"/>
                  </a:lnTo>
                  <a:lnTo>
                    <a:pt x="18415" y="2857"/>
                  </a:lnTo>
                  <a:lnTo>
                    <a:pt x="19240" y="3683"/>
                  </a:lnTo>
                  <a:lnTo>
                    <a:pt x="21170" y="3683"/>
                  </a:lnTo>
                  <a:lnTo>
                    <a:pt x="21196" y="5676"/>
                  </a:lnTo>
                  <a:lnTo>
                    <a:pt x="12852" y="8242"/>
                  </a:lnTo>
                  <a:lnTo>
                    <a:pt x="6121" y="13462"/>
                  </a:lnTo>
                  <a:lnTo>
                    <a:pt x="1638" y="20739"/>
                  </a:lnTo>
                  <a:lnTo>
                    <a:pt x="0" y="29451"/>
                  </a:lnTo>
                  <a:lnTo>
                    <a:pt x="1879" y="38773"/>
                  </a:lnTo>
                  <a:lnTo>
                    <a:pt x="7010" y="46380"/>
                  </a:lnTo>
                  <a:lnTo>
                    <a:pt x="14617" y="51511"/>
                  </a:lnTo>
                  <a:lnTo>
                    <a:pt x="23926" y="53390"/>
                  </a:lnTo>
                  <a:lnTo>
                    <a:pt x="33248" y="51511"/>
                  </a:lnTo>
                  <a:lnTo>
                    <a:pt x="38481" y="47980"/>
                  </a:lnTo>
                  <a:lnTo>
                    <a:pt x="40855" y="46380"/>
                  </a:lnTo>
                  <a:lnTo>
                    <a:pt x="45986" y="38773"/>
                  </a:lnTo>
                  <a:lnTo>
                    <a:pt x="47866" y="29451"/>
                  </a:lnTo>
                  <a:lnTo>
                    <a:pt x="47866" y="23558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833355" y="324674"/>
              <a:ext cx="101618" cy="1016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3820728" y="319749"/>
            <a:ext cx="2186940" cy="482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00" b="1" spc="-15" dirty="0">
                <a:latin typeface="Trebuchet MS"/>
                <a:cs typeface="Trebuchet MS"/>
              </a:rPr>
              <a:t>Prioritize</a:t>
            </a:r>
            <a:endParaRPr sz="500">
              <a:latin typeface="Trebuchet MS"/>
              <a:cs typeface="Trebuchet MS"/>
            </a:endParaRPr>
          </a:p>
          <a:p>
            <a:pPr marL="17780" marR="5080">
              <a:lnSpc>
                <a:spcPct val="107900"/>
              </a:lnSpc>
              <a:spcBef>
                <a:spcPts val="175"/>
              </a:spcBef>
            </a:pPr>
            <a:r>
              <a:rPr sz="450" dirty="0">
                <a:latin typeface="Trebuchet MS"/>
                <a:cs typeface="Trebuchet MS"/>
              </a:rPr>
              <a:t>Your team </a:t>
            </a:r>
            <a:r>
              <a:rPr sz="450" spc="15" dirty="0">
                <a:latin typeface="Trebuchet MS"/>
                <a:cs typeface="Trebuchet MS"/>
              </a:rPr>
              <a:t>should </a:t>
            </a:r>
            <a:r>
              <a:rPr sz="450" spc="-15" dirty="0">
                <a:latin typeface="Trebuchet MS"/>
                <a:cs typeface="Trebuchet MS"/>
              </a:rPr>
              <a:t>all </a:t>
            </a:r>
            <a:r>
              <a:rPr sz="450" spc="20" dirty="0">
                <a:latin typeface="Trebuchet MS"/>
                <a:cs typeface="Trebuchet MS"/>
              </a:rPr>
              <a:t>be on </a:t>
            </a:r>
            <a:r>
              <a:rPr sz="450" dirty="0">
                <a:latin typeface="Trebuchet MS"/>
                <a:cs typeface="Trebuchet MS"/>
              </a:rPr>
              <a:t>the </a:t>
            </a:r>
            <a:r>
              <a:rPr sz="450" spc="20" dirty="0">
                <a:latin typeface="Trebuchet MS"/>
                <a:cs typeface="Trebuchet MS"/>
              </a:rPr>
              <a:t>same </a:t>
            </a:r>
            <a:r>
              <a:rPr sz="450" spc="25" dirty="0">
                <a:latin typeface="Trebuchet MS"/>
                <a:cs typeface="Trebuchet MS"/>
              </a:rPr>
              <a:t>page </a:t>
            </a:r>
            <a:r>
              <a:rPr sz="450" spc="10" dirty="0">
                <a:latin typeface="Trebuchet MS"/>
                <a:cs typeface="Trebuchet MS"/>
              </a:rPr>
              <a:t>about what's </a:t>
            </a:r>
            <a:r>
              <a:rPr sz="450" spc="-5" dirty="0">
                <a:latin typeface="Trebuchet MS"/>
                <a:cs typeface="Trebuchet MS"/>
              </a:rPr>
              <a:t>important </a:t>
            </a:r>
            <a:r>
              <a:rPr sz="450" spc="15" dirty="0">
                <a:latin typeface="Trebuchet MS"/>
                <a:cs typeface="Trebuchet MS"/>
              </a:rPr>
              <a:t>moving  </a:t>
            </a:r>
            <a:r>
              <a:rPr sz="450" spc="-5" dirty="0">
                <a:latin typeface="Trebuchet MS"/>
                <a:cs typeface="Trebuchet MS"/>
              </a:rPr>
              <a:t>forward.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Place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on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this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grid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determine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which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are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important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and  </a:t>
            </a:r>
            <a:r>
              <a:rPr sz="450" spc="5" dirty="0">
                <a:latin typeface="Trebuchet MS"/>
                <a:cs typeface="Trebuchet MS"/>
              </a:rPr>
              <a:t>which are</a:t>
            </a:r>
            <a:r>
              <a:rPr sz="450" spc="-4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feasible.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3844142" y="1163711"/>
            <a:ext cx="3914775" cy="3151505"/>
            <a:chOff x="13844142" y="1163711"/>
            <a:chExt cx="3914775" cy="3151505"/>
          </a:xfrm>
        </p:grpSpPr>
        <p:sp>
          <p:nvSpPr>
            <p:cNvPr id="85" name="object 85"/>
            <p:cNvSpPr/>
            <p:nvPr/>
          </p:nvSpPr>
          <p:spPr>
            <a:xfrm>
              <a:off x="13844142" y="1163711"/>
              <a:ext cx="3914775" cy="13970"/>
            </a:xfrm>
            <a:custGeom>
              <a:avLst/>
              <a:gdLst/>
              <a:ahLst/>
              <a:cxnLst/>
              <a:rect l="l" t="t" r="r" b="b"/>
              <a:pathLst>
                <a:path w="3914775" h="13969">
                  <a:moveTo>
                    <a:pt x="0" y="0"/>
                  </a:moveTo>
                  <a:lnTo>
                    <a:pt x="3914430" y="0"/>
                  </a:lnTo>
                  <a:lnTo>
                    <a:pt x="3914430" y="13498"/>
                  </a:lnTo>
                  <a:lnTo>
                    <a:pt x="0" y="1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962270" y="3768407"/>
              <a:ext cx="685165" cy="546735"/>
            </a:xfrm>
            <a:custGeom>
              <a:avLst/>
              <a:gdLst/>
              <a:ahLst/>
              <a:cxnLst/>
              <a:rect l="l" t="t" r="r" b="b"/>
              <a:pathLst>
                <a:path w="685165" h="546735">
                  <a:moveTo>
                    <a:pt x="0" y="0"/>
                  </a:moveTo>
                  <a:lnTo>
                    <a:pt x="684874" y="0"/>
                  </a:lnTo>
                  <a:lnTo>
                    <a:pt x="684874" y="546273"/>
                  </a:lnTo>
                  <a:lnTo>
                    <a:pt x="0" y="546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016443" y="3686167"/>
              <a:ext cx="81972" cy="819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3888608" y="1430923"/>
            <a:ext cx="3559810" cy="3556635"/>
            <a:chOff x="13888608" y="1430923"/>
            <a:chExt cx="3559810" cy="3556635"/>
          </a:xfrm>
        </p:grpSpPr>
        <p:sp>
          <p:nvSpPr>
            <p:cNvPr id="90" name="object 90"/>
            <p:cNvSpPr/>
            <p:nvPr/>
          </p:nvSpPr>
          <p:spPr>
            <a:xfrm>
              <a:off x="15537729" y="3817726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419" y="7202"/>
                  </a:moveTo>
                  <a:lnTo>
                    <a:pt x="27901" y="7202"/>
                  </a:lnTo>
                  <a:lnTo>
                    <a:pt x="27213" y="6504"/>
                  </a:lnTo>
                  <a:lnTo>
                    <a:pt x="27333" y="621"/>
                  </a:lnTo>
                  <a:lnTo>
                    <a:pt x="27983" y="0"/>
                  </a:lnTo>
                  <a:lnTo>
                    <a:pt x="29337" y="0"/>
                  </a:lnTo>
                  <a:lnTo>
                    <a:pt x="30096" y="621"/>
                  </a:lnTo>
                  <a:lnTo>
                    <a:pt x="30107" y="6504"/>
                  </a:lnTo>
                  <a:lnTo>
                    <a:pt x="29419" y="7202"/>
                  </a:lnTo>
                  <a:close/>
                </a:path>
                <a:path w="57784" h="62229">
                  <a:moveTo>
                    <a:pt x="12648" y="14486"/>
                  </a:moveTo>
                  <a:lnTo>
                    <a:pt x="11663" y="14482"/>
                  </a:lnTo>
                  <a:lnTo>
                    <a:pt x="7865" y="10686"/>
                  </a:lnTo>
                  <a:lnTo>
                    <a:pt x="7739" y="10006"/>
                  </a:lnTo>
                  <a:lnTo>
                    <a:pt x="8073" y="9039"/>
                  </a:lnTo>
                  <a:lnTo>
                    <a:pt x="8569" y="8648"/>
                  </a:lnTo>
                  <a:lnTo>
                    <a:pt x="9539" y="8553"/>
                  </a:lnTo>
                  <a:lnTo>
                    <a:pt x="9981" y="8715"/>
                  </a:lnTo>
                  <a:lnTo>
                    <a:pt x="13152" y="11894"/>
                  </a:lnTo>
                  <a:lnTo>
                    <a:pt x="13704" y="12419"/>
                  </a:lnTo>
                  <a:lnTo>
                    <a:pt x="13719" y="13404"/>
                  </a:lnTo>
                  <a:lnTo>
                    <a:pt x="12648" y="14486"/>
                  </a:lnTo>
                  <a:close/>
                </a:path>
                <a:path w="57784" h="62229">
                  <a:moveTo>
                    <a:pt x="44672" y="14486"/>
                  </a:moveTo>
                  <a:lnTo>
                    <a:pt x="43601" y="13404"/>
                  </a:lnTo>
                  <a:lnTo>
                    <a:pt x="43616" y="12419"/>
                  </a:lnTo>
                  <a:lnTo>
                    <a:pt x="44168" y="11894"/>
                  </a:lnTo>
                  <a:lnTo>
                    <a:pt x="47260" y="8793"/>
                  </a:lnTo>
                  <a:lnTo>
                    <a:pt x="47557" y="8640"/>
                  </a:lnTo>
                  <a:lnTo>
                    <a:pt x="48050" y="8572"/>
                  </a:lnTo>
                  <a:lnTo>
                    <a:pt x="48629" y="8558"/>
                  </a:lnTo>
                  <a:lnTo>
                    <a:pt x="49199" y="8932"/>
                  </a:lnTo>
                  <a:lnTo>
                    <a:pt x="49634" y="10006"/>
                  </a:lnTo>
                  <a:lnTo>
                    <a:pt x="49486" y="10670"/>
                  </a:lnTo>
                  <a:lnTo>
                    <a:pt x="49060" y="11064"/>
                  </a:lnTo>
                  <a:lnTo>
                    <a:pt x="45657" y="14482"/>
                  </a:lnTo>
                  <a:lnTo>
                    <a:pt x="44672" y="14486"/>
                  </a:lnTo>
                  <a:close/>
                </a:path>
                <a:path w="57784" h="62229">
                  <a:moveTo>
                    <a:pt x="35931" y="48834"/>
                  </a:moveTo>
                  <a:lnTo>
                    <a:pt x="21389" y="48834"/>
                  </a:lnTo>
                  <a:lnTo>
                    <a:pt x="20479" y="41685"/>
                  </a:lnTo>
                  <a:lnTo>
                    <a:pt x="12861" y="40017"/>
                  </a:lnTo>
                  <a:lnTo>
                    <a:pt x="12861" y="19471"/>
                  </a:lnTo>
                  <a:lnTo>
                    <a:pt x="20632" y="12926"/>
                  </a:lnTo>
                  <a:lnTo>
                    <a:pt x="36688" y="12926"/>
                  </a:lnTo>
                  <a:lnTo>
                    <a:pt x="44459" y="19471"/>
                  </a:lnTo>
                  <a:lnTo>
                    <a:pt x="44459" y="40017"/>
                  </a:lnTo>
                  <a:lnTo>
                    <a:pt x="36841" y="41685"/>
                  </a:lnTo>
                  <a:lnTo>
                    <a:pt x="35931" y="48834"/>
                  </a:lnTo>
                  <a:close/>
                </a:path>
                <a:path w="57784" h="62229">
                  <a:moveTo>
                    <a:pt x="56709" y="30891"/>
                  </a:moveTo>
                  <a:lnTo>
                    <a:pt x="50167" y="30880"/>
                  </a:lnTo>
                  <a:lnTo>
                    <a:pt x="49560" y="30203"/>
                  </a:lnTo>
                  <a:lnTo>
                    <a:pt x="49552" y="28685"/>
                  </a:lnTo>
                  <a:lnTo>
                    <a:pt x="50095" y="28008"/>
                  </a:lnTo>
                  <a:lnTo>
                    <a:pt x="56719" y="28008"/>
                  </a:lnTo>
                  <a:lnTo>
                    <a:pt x="57386" y="28685"/>
                  </a:lnTo>
                  <a:lnTo>
                    <a:pt x="57386" y="30203"/>
                  </a:lnTo>
                  <a:lnTo>
                    <a:pt x="56709" y="30891"/>
                  </a:lnTo>
                  <a:close/>
                </a:path>
                <a:path w="57784" h="62229">
                  <a:moveTo>
                    <a:pt x="8854" y="50125"/>
                  </a:moveTo>
                  <a:lnTo>
                    <a:pt x="7783" y="49042"/>
                  </a:lnTo>
                  <a:lnTo>
                    <a:pt x="7798" y="48057"/>
                  </a:lnTo>
                  <a:lnTo>
                    <a:pt x="8350" y="47532"/>
                  </a:lnTo>
                  <a:lnTo>
                    <a:pt x="12330" y="43572"/>
                  </a:lnTo>
                  <a:lnTo>
                    <a:pt x="12670" y="43418"/>
                  </a:lnTo>
                  <a:lnTo>
                    <a:pt x="13614" y="43390"/>
                  </a:lnTo>
                  <a:lnTo>
                    <a:pt x="14178" y="43756"/>
                  </a:lnTo>
                  <a:lnTo>
                    <a:pt x="14620" y="44814"/>
                  </a:lnTo>
                  <a:lnTo>
                    <a:pt x="14485" y="45473"/>
                  </a:lnTo>
                  <a:lnTo>
                    <a:pt x="9839" y="50121"/>
                  </a:lnTo>
                  <a:lnTo>
                    <a:pt x="8854" y="50125"/>
                  </a:lnTo>
                  <a:close/>
                </a:path>
                <a:path w="57784" h="62229">
                  <a:moveTo>
                    <a:pt x="48466" y="50125"/>
                  </a:moveTo>
                  <a:lnTo>
                    <a:pt x="47481" y="50121"/>
                  </a:lnTo>
                  <a:lnTo>
                    <a:pt x="42852" y="45494"/>
                  </a:lnTo>
                  <a:lnTo>
                    <a:pt x="42726" y="44814"/>
                  </a:lnTo>
                  <a:lnTo>
                    <a:pt x="43060" y="43847"/>
                  </a:lnTo>
                  <a:lnTo>
                    <a:pt x="43556" y="43456"/>
                  </a:lnTo>
                  <a:lnTo>
                    <a:pt x="44100" y="43403"/>
                  </a:lnTo>
                  <a:lnTo>
                    <a:pt x="44621" y="43406"/>
                  </a:lnTo>
                  <a:lnTo>
                    <a:pt x="45013" y="43582"/>
                  </a:lnTo>
                  <a:lnTo>
                    <a:pt x="48970" y="47532"/>
                  </a:lnTo>
                  <a:lnTo>
                    <a:pt x="49522" y="48057"/>
                  </a:lnTo>
                  <a:lnTo>
                    <a:pt x="49537" y="49042"/>
                  </a:lnTo>
                  <a:lnTo>
                    <a:pt x="48466" y="50125"/>
                  </a:lnTo>
                  <a:close/>
                </a:path>
                <a:path w="57784" h="62229">
                  <a:moveTo>
                    <a:pt x="6438" y="30891"/>
                  </a:moveTo>
                  <a:lnTo>
                    <a:pt x="617" y="30880"/>
                  </a:lnTo>
                  <a:lnTo>
                    <a:pt x="7" y="30203"/>
                  </a:lnTo>
                  <a:lnTo>
                    <a:pt x="0" y="28685"/>
                  </a:lnTo>
                  <a:lnTo>
                    <a:pt x="544" y="28008"/>
                  </a:lnTo>
                  <a:lnTo>
                    <a:pt x="6449" y="28008"/>
                  </a:lnTo>
                  <a:lnTo>
                    <a:pt x="7136" y="28685"/>
                  </a:lnTo>
                  <a:lnTo>
                    <a:pt x="7136" y="30203"/>
                  </a:lnTo>
                  <a:lnTo>
                    <a:pt x="6438" y="30891"/>
                  </a:lnTo>
                  <a:close/>
                </a:path>
                <a:path w="57784" h="62229">
                  <a:moveTo>
                    <a:pt x="34485" y="61761"/>
                  </a:moveTo>
                  <a:lnTo>
                    <a:pt x="22835" y="61761"/>
                  </a:lnTo>
                  <a:lnTo>
                    <a:pt x="21478" y="60539"/>
                  </a:lnTo>
                  <a:lnTo>
                    <a:pt x="21478" y="51707"/>
                  </a:lnTo>
                  <a:lnTo>
                    <a:pt x="35842" y="51707"/>
                  </a:lnTo>
                  <a:lnTo>
                    <a:pt x="35842" y="60539"/>
                  </a:lnTo>
                  <a:lnTo>
                    <a:pt x="34485" y="61761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927870" y="1438631"/>
              <a:ext cx="13970" cy="3509645"/>
            </a:xfrm>
            <a:custGeom>
              <a:avLst/>
              <a:gdLst/>
              <a:ahLst/>
              <a:cxnLst/>
              <a:rect l="l" t="t" r="r" b="b"/>
              <a:pathLst>
                <a:path w="13969" h="3509645">
                  <a:moveTo>
                    <a:pt x="0" y="0"/>
                  </a:moveTo>
                  <a:lnTo>
                    <a:pt x="13498" y="0"/>
                  </a:lnTo>
                  <a:lnTo>
                    <a:pt x="13498" y="3509613"/>
                  </a:lnTo>
                  <a:lnTo>
                    <a:pt x="0" y="3509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888608" y="1430923"/>
              <a:ext cx="92075" cy="52069"/>
            </a:xfrm>
            <a:custGeom>
              <a:avLst/>
              <a:gdLst/>
              <a:ahLst/>
              <a:cxnLst/>
              <a:rect l="l" t="t" r="r" b="b"/>
              <a:pathLst>
                <a:path w="92075" h="52069">
                  <a:moveTo>
                    <a:pt x="87586" y="52015"/>
                  </a:moveTo>
                  <a:lnTo>
                    <a:pt x="83988" y="52020"/>
                  </a:lnTo>
                  <a:lnTo>
                    <a:pt x="46011" y="14044"/>
                  </a:lnTo>
                  <a:lnTo>
                    <a:pt x="8034" y="52020"/>
                  </a:lnTo>
                  <a:lnTo>
                    <a:pt x="4438" y="52015"/>
                  </a:lnTo>
                  <a:lnTo>
                    <a:pt x="0" y="47581"/>
                  </a:lnTo>
                  <a:lnTo>
                    <a:pt x="0" y="43980"/>
                  </a:lnTo>
                  <a:lnTo>
                    <a:pt x="43983" y="0"/>
                  </a:lnTo>
                  <a:lnTo>
                    <a:pt x="48272" y="0"/>
                  </a:lnTo>
                  <a:lnTo>
                    <a:pt x="92023" y="43981"/>
                  </a:lnTo>
                  <a:lnTo>
                    <a:pt x="92023" y="47582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3927870" y="4934748"/>
              <a:ext cx="3509645" cy="13970"/>
            </a:xfrm>
            <a:custGeom>
              <a:avLst/>
              <a:gdLst/>
              <a:ahLst/>
              <a:cxnLst/>
              <a:rect l="l" t="t" r="r" b="b"/>
              <a:pathLst>
                <a:path w="3509644" h="13970">
                  <a:moveTo>
                    <a:pt x="0" y="0"/>
                  </a:moveTo>
                  <a:lnTo>
                    <a:pt x="3509235" y="0"/>
                  </a:lnTo>
                  <a:lnTo>
                    <a:pt x="3509235" y="13498"/>
                  </a:lnTo>
                  <a:lnTo>
                    <a:pt x="0" y="1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396224" y="4895480"/>
              <a:ext cx="52069" cy="92075"/>
            </a:xfrm>
            <a:custGeom>
              <a:avLst/>
              <a:gdLst/>
              <a:ahLst/>
              <a:cxnLst/>
              <a:rect l="l" t="t" r="r" b="b"/>
              <a:pathLst>
                <a:path w="52069" h="92075">
                  <a:moveTo>
                    <a:pt x="5" y="87586"/>
                  </a:moveTo>
                  <a:lnTo>
                    <a:pt x="0" y="83988"/>
                  </a:lnTo>
                  <a:lnTo>
                    <a:pt x="37976" y="46011"/>
                  </a:lnTo>
                  <a:lnTo>
                    <a:pt x="0" y="8034"/>
                  </a:lnTo>
                  <a:lnTo>
                    <a:pt x="5" y="4438"/>
                  </a:lnTo>
                  <a:lnTo>
                    <a:pt x="4439" y="0"/>
                  </a:lnTo>
                  <a:lnTo>
                    <a:pt x="8040" y="0"/>
                  </a:lnTo>
                  <a:lnTo>
                    <a:pt x="52020" y="43983"/>
                  </a:lnTo>
                  <a:lnTo>
                    <a:pt x="52020" y="48272"/>
                  </a:lnTo>
                  <a:lnTo>
                    <a:pt x="8039" y="92023"/>
                  </a:lnTo>
                  <a:lnTo>
                    <a:pt x="4438" y="92023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053184" y="1532806"/>
              <a:ext cx="2242185" cy="2269490"/>
            </a:xfrm>
            <a:custGeom>
              <a:avLst/>
              <a:gdLst/>
              <a:ahLst/>
              <a:cxnLst/>
              <a:rect l="l" t="t" r="r" b="b"/>
              <a:pathLst>
                <a:path w="2242184" h="2269490">
                  <a:moveTo>
                    <a:pt x="2241574" y="2269258"/>
                  </a:moveTo>
                  <a:lnTo>
                    <a:pt x="2180720" y="2267354"/>
                  </a:lnTo>
                  <a:lnTo>
                    <a:pt x="2120704" y="2264663"/>
                  </a:lnTo>
                  <a:lnTo>
                    <a:pt x="2061525" y="2261184"/>
                  </a:lnTo>
                  <a:lnTo>
                    <a:pt x="2003183" y="2256916"/>
                  </a:lnTo>
                  <a:lnTo>
                    <a:pt x="1945679" y="2251861"/>
                  </a:lnTo>
                  <a:lnTo>
                    <a:pt x="1889012" y="2246018"/>
                  </a:lnTo>
                  <a:lnTo>
                    <a:pt x="1833182" y="2239386"/>
                  </a:lnTo>
                  <a:lnTo>
                    <a:pt x="1778190" y="2231967"/>
                  </a:lnTo>
                  <a:lnTo>
                    <a:pt x="1724036" y="2223760"/>
                  </a:lnTo>
                  <a:lnTo>
                    <a:pt x="1670718" y="2214764"/>
                  </a:lnTo>
                  <a:lnTo>
                    <a:pt x="1618239" y="2204981"/>
                  </a:lnTo>
                  <a:lnTo>
                    <a:pt x="1566596" y="2194409"/>
                  </a:lnTo>
                  <a:lnTo>
                    <a:pt x="1515791" y="2183050"/>
                  </a:lnTo>
                  <a:lnTo>
                    <a:pt x="1465823" y="2170902"/>
                  </a:lnTo>
                  <a:lnTo>
                    <a:pt x="1416693" y="2157967"/>
                  </a:lnTo>
                  <a:lnTo>
                    <a:pt x="1368400" y="2144243"/>
                  </a:lnTo>
                  <a:lnTo>
                    <a:pt x="1320945" y="2129732"/>
                  </a:lnTo>
                  <a:lnTo>
                    <a:pt x="1274327" y="2114432"/>
                  </a:lnTo>
                  <a:lnTo>
                    <a:pt x="1228547" y="2098345"/>
                  </a:lnTo>
                  <a:lnTo>
                    <a:pt x="1183604" y="2081469"/>
                  </a:lnTo>
                  <a:lnTo>
                    <a:pt x="1139498" y="2063806"/>
                  </a:lnTo>
                  <a:lnTo>
                    <a:pt x="1096230" y="2045354"/>
                  </a:lnTo>
                  <a:lnTo>
                    <a:pt x="1053799" y="2026114"/>
                  </a:lnTo>
                  <a:lnTo>
                    <a:pt x="1012206" y="2006087"/>
                  </a:lnTo>
                  <a:lnTo>
                    <a:pt x="971450" y="1985271"/>
                  </a:lnTo>
                  <a:lnTo>
                    <a:pt x="931531" y="1963668"/>
                  </a:lnTo>
                  <a:lnTo>
                    <a:pt x="892450" y="1941276"/>
                  </a:lnTo>
                  <a:lnTo>
                    <a:pt x="854206" y="1918096"/>
                  </a:lnTo>
                  <a:lnTo>
                    <a:pt x="816800" y="1894128"/>
                  </a:lnTo>
                  <a:lnTo>
                    <a:pt x="780232" y="1869373"/>
                  </a:lnTo>
                  <a:lnTo>
                    <a:pt x="744500" y="1843829"/>
                  </a:lnTo>
                  <a:lnTo>
                    <a:pt x="709607" y="1817497"/>
                  </a:lnTo>
                  <a:lnTo>
                    <a:pt x="675550" y="1790377"/>
                  </a:lnTo>
                  <a:lnTo>
                    <a:pt x="642331" y="1762470"/>
                  </a:lnTo>
                  <a:lnTo>
                    <a:pt x="609950" y="1733774"/>
                  </a:lnTo>
                  <a:lnTo>
                    <a:pt x="578406" y="1704290"/>
                  </a:lnTo>
                  <a:lnTo>
                    <a:pt x="547699" y="1674018"/>
                  </a:lnTo>
                  <a:lnTo>
                    <a:pt x="517830" y="1642959"/>
                  </a:lnTo>
                  <a:lnTo>
                    <a:pt x="488799" y="1611111"/>
                  </a:lnTo>
                  <a:lnTo>
                    <a:pt x="460604" y="1578475"/>
                  </a:lnTo>
                  <a:lnTo>
                    <a:pt x="433248" y="1545051"/>
                  </a:lnTo>
                  <a:lnTo>
                    <a:pt x="406728" y="1510840"/>
                  </a:lnTo>
                  <a:lnTo>
                    <a:pt x="381046" y="1475840"/>
                  </a:lnTo>
                  <a:lnTo>
                    <a:pt x="356202" y="1440052"/>
                  </a:lnTo>
                  <a:lnTo>
                    <a:pt x="332195" y="1403476"/>
                  </a:lnTo>
                  <a:lnTo>
                    <a:pt x="309025" y="1366113"/>
                  </a:lnTo>
                  <a:lnTo>
                    <a:pt x="286693" y="1327961"/>
                  </a:lnTo>
                  <a:lnTo>
                    <a:pt x="265199" y="1289021"/>
                  </a:lnTo>
                  <a:lnTo>
                    <a:pt x="244541" y="1249293"/>
                  </a:lnTo>
                  <a:lnTo>
                    <a:pt x="224722" y="1208778"/>
                  </a:lnTo>
                  <a:lnTo>
                    <a:pt x="205739" y="1167474"/>
                  </a:lnTo>
                  <a:lnTo>
                    <a:pt x="187594" y="1125382"/>
                  </a:lnTo>
                  <a:lnTo>
                    <a:pt x="170287" y="1082502"/>
                  </a:lnTo>
                  <a:lnTo>
                    <a:pt x="153817" y="1038835"/>
                  </a:lnTo>
                  <a:lnTo>
                    <a:pt x="138184" y="994379"/>
                  </a:lnTo>
                  <a:lnTo>
                    <a:pt x="123389" y="949135"/>
                  </a:lnTo>
                  <a:lnTo>
                    <a:pt x="109431" y="903103"/>
                  </a:lnTo>
                  <a:lnTo>
                    <a:pt x="96311" y="856284"/>
                  </a:lnTo>
                  <a:lnTo>
                    <a:pt x="84028" y="808676"/>
                  </a:lnTo>
                  <a:lnTo>
                    <a:pt x="72583" y="760280"/>
                  </a:lnTo>
                  <a:lnTo>
                    <a:pt x="61975" y="711096"/>
                  </a:lnTo>
                  <a:lnTo>
                    <a:pt x="52204" y="661125"/>
                  </a:lnTo>
                  <a:lnTo>
                    <a:pt x="43271" y="610365"/>
                  </a:lnTo>
                  <a:lnTo>
                    <a:pt x="35176" y="558817"/>
                  </a:lnTo>
                  <a:lnTo>
                    <a:pt x="27917" y="506481"/>
                  </a:lnTo>
                  <a:lnTo>
                    <a:pt x="21497" y="453357"/>
                  </a:lnTo>
                  <a:lnTo>
                    <a:pt x="15913" y="399446"/>
                  </a:lnTo>
                  <a:lnTo>
                    <a:pt x="11167" y="344746"/>
                  </a:lnTo>
                  <a:lnTo>
                    <a:pt x="7259" y="289258"/>
                  </a:lnTo>
                  <a:lnTo>
                    <a:pt x="4188" y="232982"/>
                  </a:lnTo>
                  <a:lnTo>
                    <a:pt x="1954" y="175919"/>
                  </a:lnTo>
                  <a:lnTo>
                    <a:pt x="558" y="118067"/>
                  </a:lnTo>
                  <a:lnTo>
                    <a:pt x="0" y="59427"/>
                  </a:lnTo>
                  <a:lnTo>
                    <a:pt x="278" y="0"/>
                  </a:lnTo>
                </a:path>
              </a:pathLst>
            </a:custGeom>
            <a:ln w="944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171526" y="1541949"/>
              <a:ext cx="1120140" cy="1136650"/>
            </a:xfrm>
            <a:custGeom>
              <a:avLst/>
              <a:gdLst/>
              <a:ahLst/>
              <a:cxnLst/>
              <a:rect l="l" t="t" r="r" b="b"/>
              <a:pathLst>
                <a:path w="1120140" h="1136650">
                  <a:moveTo>
                    <a:pt x="1119775" y="1136408"/>
                  </a:moveTo>
                  <a:lnTo>
                    <a:pt x="1060380" y="1135863"/>
                  </a:lnTo>
                  <a:lnTo>
                    <a:pt x="1002604" y="1133732"/>
                  </a:lnTo>
                  <a:lnTo>
                    <a:pt x="946446" y="1130013"/>
                  </a:lnTo>
                  <a:lnTo>
                    <a:pt x="891906" y="1124707"/>
                  </a:lnTo>
                  <a:lnTo>
                    <a:pt x="838985" y="1117815"/>
                  </a:lnTo>
                  <a:lnTo>
                    <a:pt x="787682" y="1109335"/>
                  </a:lnTo>
                  <a:lnTo>
                    <a:pt x="737998" y="1099268"/>
                  </a:lnTo>
                  <a:lnTo>
                    <a:pt x="689932" y="1087614"/>
                  </a:lnTo>
                  <a:lnTo>
                    <a:pt x="643484" y="1074373"/>
                  </a:lnTo>
                  <a:lnTo>
                    <a:pt x="598655" y="1059544"/>
                  </a:lnTo>
                  <a:lnTo>
                    <a:pt x="555444" y="1043129"/>
                  </a:lnTo>
                  <a:lnTo>
                    <a:pt x="513851" y="1025127"/>
                  </a:lnTo>
                  <a:lnTo>
                    <a:pt x="473877" y="1005537"/>
                  </a:lnTo>
                  <a:lnTo>
                    <a:pt x="435521" y="984361"/>
                  </a:lnTo>
                  <a:lnTo>
                    <a:pt x="398783" y="961597"/>
                  </a:lnTo>
                  <a:lnTo>
                    <a:pt x="363664" y="937246"/>
                  </a:lnTo>
                  <a:lnTo>
                    <a:pt x="330163" y="911308"/>
                  </a:lnTo>
                  <a:lnTo>
                    <a:pt x="298280" y="883784"/>
                  </a:lnTo>
                  <a:lnTo>
                    <a:pt x="268016" y="854672"/>
                  </a:lnTo>
                  <a:lnTo>
                    <a:pt x="239370" y="823972"/>
                  </a:lnTo>
                  <a:lnTo>
                    <a:pt x="212342" y="791686"/>
                  </a:lnTo>
                  <a:lnTo>
                    <a:pt x="186933" y="757813"/>
                  </a:lnTo>
                  <a:lnTo>
                    <a:pt x="163143" y="722353"/>
                  </a:lnTo>
                  <a:lnTo>
                    <a:pt x="140970" y="685306"/>
                  </a:lnTo>
                  <a:lnTo>
                    <a:pt x="120416" y="646671"/>
                  </a:lnTo>
                  <a:lnTo>
                    <a:pt x="101481" y="606450"/>
                  </a:lnTo>
                  <a:lnTo>
                    <a:pt x="84163" y="564641"/>
                  </a:lnTo>
                  <a:lnTo>
                    <a:pt x="68464" y="521245"/>
                  </a:lnTo>
                  <a:lnTo>
                    <a:pt x="54384" y="476263"/>
                  </a:lnTo>
                  <a:lnTo>
                    <a:pt x="41922" y="429693"/>
                  </a:lnTo>
                  <a:lnTo>
                    <a:pt x="31078" y="381536"/>
                  </a:lnTo>
                  <a:lnTo>
                    <a:pt x="21852" y="331792"/>
                  </a:lnTo>
                  <a:lnTo>
                    <a:pt x="14245" y="280461"/>
                  </a:lnTo>
                  <a:lnTo>
                    <a:pt x="8256" y="227543"/>
                  </a:lnTo>
                  <a:lnTo>
                    <a:pt x="3885" y="173038"/>
                  </a:lnTo>
                  <a:lnTo>
                    <a:pt x="1133" y="116945"/>
                  </a:lnTo>
                  <a:lnTo>
                    <a:pt x="0" y="59266"/>
                  </a:lnTo>
                  <a:lnTo>
                    <a:pt x="484" y="0"/>
                  </a:lnTo>
                </a:path>
              </a:pathLst>
            </a:custGeom>
            <a:ln w="944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3933378" y="2670614"/>
              <a:ext cx="3264535" cy="0"/>
            </a:xfrm>
            <a:custGeom>
              <a:avLst/>
              <a:gdLst/>
              <a:ahLst/>
              <a:cxnLst/>
              <a:rect l="l" t="t" r="r" b="b"/>
              <a:pathLst>
                <a:path w="3264534">
                  <a:moveTo>
                    <a:pt x="0" y="0"/>
                  </a:moveTo>
                  <a:lnTo>
                    <a:pt x="1335995" y="0"/>
                  </a:lnTo>
                </a:path>
                <a:path w="3264534">
                  <a:moveTo>
                    <a:pt x="1865961" y="0"/>
                  </a:moveTo>
                  <a:lnTo>
                    <a:pt x="3264107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3933378" y="4352494"/>
              <a:ext cx="3369310" cy="0"/>
            </a:xfrm>
            <a:custGeom>
              <a:avLst/>
              <a:gdLst/>
              <a:ahLst/>
              <a:cxnLst/>
              <a:rect l="l" t="t" r="r" b="b"/>
              <a:pathLst>
                <a:path w="3369309">
                  <a:moveTo>
                    <a:pt x="336900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3933378" y="3791878"/>
              <a:ext cx="3280410" cy="0"/>
            </a:xfrm>
            <a:custGeom>
              <a:avLst/>
              <a:gdLst/>
              <a:ahLst/>
              <a:cxnLst/>
              <a:rect l="l" t="t" r="r" b="b"/>
              <a:pathLst>
                <a:path w="3280409">
                  <a:moveTo>
                    <a:pt x="0" y="0"/>
                  </a:moveTo>
                  <a:lnTo>
                    <a:pt x="2051181" y="0"/>
                  </a:lnTo>
                </a:path>
                <a:path w="3280409">
                  <a:moveTo>
                    <a:pt x="2573770" y="0"/>
                  </a:moveTo>
                  <a:lnTo>
                    <a:pt x="3280157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3933378" y="3226416"/>
              <a:ext cx="3369310" cy="0"/>
            </a:xfrm>
            <a:custGeom>
              <a:avLst/>
              <a:gdLst/>
              <a:ahLst/>
              <a:cxnLst/>
              <a:rect l="l" t="t" r="r" b="b"/>
              <a:pathLst>
                <a:path w="3369309">
                  <a:moveTo>
                    <a:pt x="336900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492591" y="1541744"/>
              <a:ext cx="0" cy="3390900"/>
            </a:xfrm>
            <a:custGeom>
              <a:avLst/>
              <a:gdLst/>
              <a:ahLst/>
              <a:cxnLst/>
              <a:rect l="l" t="t" r="r" b="b"/>
              <a:pathLst>
                <a:path h="3390900">
                  <a:moveTo>
                    <a:pt x="0" y="33903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3933392" y="1534155"/>
              <a:ext cx="3369310" cy="3398520"/>
            </a:xfrm>
            <a:custGeom>
              <a:avLst/>
              <a:gdLst/>
              <a:ahLst/>
              <a:cxnLst/>
              <a:rect l="l" t="t" r="r" b="b"/>
              <a:pathLst>
                <a:path w="3369309" h="3398520">
                  <a:moveTo>
                    <a:pt x="1123432" y="567997"/>
                  </a:moveTo>
                  <a:lnTo>
                    <a:pt x="1123432" y="3397943"/>
                  </a:lnTo>
                </a:path>
                <a:path w="3369309" h="3398520">
                  <a:moveTo>
                    <a:pt x="1123432" y="7588"/>
                  </a:moveTo>
                  <a:lnTo>
                    <a:pt x="1123432" y="16662"/>
                  </a:lnTo>
                </a:path>
                <a:path w="3369309" h="3398520">
                  <a:moveTo>
                    <a:pt x="1682844" y="1663339"/>
                  </a:moveTo>
                  <a:lnTo>
                    <a:pt x="1682844" y="3397943"/>
                  </a:lnTo>
                </a:path>
                <a:path w="3369309" h="3398520">
                  <a:moveTo>
                    <a:pt x="1682844" y="7588"/>
                  </a:moveTo>
                  <a:lnTo>
                    <a:pt x="1682844" y="1133372"/>
                  </a:lnTo>
                </a:path>
                <a:path w="3369309" h="3398520">
                  <a:moveTo>
                    <a:pt x="2247091" y="2362496"/>
                  </a:moveTo>
                  <a:lnTo>
                    <a:pt x="2247091" y="3397943"/>
                  </a:lnTo>
                </a:path>
                <a:path w="3369309" h="3398520">
                  <a:moveTo>
                    <a:pt x="2247091" y="567989"/>
                  </a:moveTo>
                  <a:lnTo>
                    <a:pt x="2247091" y="1839906"/>
                  </a:lnTo>
                </a:path>
                <a:path w="3369309" h="3398520">
                  <a:moveTo>
                    <a:pt x="2806506" y="567989"/>
                  </a:moveTo>
                  <a:lnTo>
                    <a:pt x="2806506" y="3397943"/>
                  </a:lnTo>
                </a:path>
                <a:path w="3369309" h="3398520">
                  <a:moveTo>
                    <a:pt x="3365920" y="2511510"/>
                  </a:moveTo>
                  <a:lnTo>
                    <a:pt x="3365920" y="3397943"/>
                  </a:lnTo>
                </a:path>
                <a:path w="3369309" h="3398520">
                  <a:moveTo>
                    <a:pt x="3365920" y="1238738"/>
                  </a:moveTo>
                  <a:lnTo>
                    <a:pt x="3365920" y="1956829"/>
                  </a:lnTo>
                </a:path>
                <a:path w="3369309" h="3398520">
                  <a:moveTo>
                    <a:pt x="3365920" y="7588"/>
                  </a:moveTo>
                  <a:lnTo>
                    <a:pt x="3365920" y="764380"/>
                  </a:lnTo>
                </a:path>
                <a:path w="3369309" h="3398520">
                  <a:moveTo>
                    <a:pt x="0" y="0"/>
                  </a:moveTo>
                  <a:lnTo>
                    <a:pt x="2240509" y="0"/>
                  </a:lnTo>
                </a:path>
                <a:path w="3369309" h="3398520">
                  <a:moveTo>
                    <a:pt x="2815863" y="0"/>
                  </a:moveTo>
                  <a:lnTo>
                    <a:pt x="336900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3933392" y="2104450"/>
              <a:ext cx="3369310" cy="0"/>
            </a:xfrm>
            <a:custGeom>
              <a:avLst/>
              <a:gdLst/>
              <a:ahLst/>
              <a:cxnLst/>
              <a:rect l="l" t="t" r="r" b="b"/>
              <a:pathLst>
                <a:path w="3369309">
                  <a:moveTo>
                    <a:pt x="336900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5472424" y="5177066"/>
            <a:ext cx="1005205" cy="235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10"/>
              </a:spcBef>
            </a:pPr>
            <a:r>
              <a:rPr sz="500" b="1" spc="-10" dirty="0">
                <a:solidFill>
                  <a:srgbClr val="1D1F21"/>
                </a:solidFill>
                <a:latin typeface="Trebuchet MS"/>
                <a:cs typeface="Trebuchet MS"/>
              </a:rPr>
              <a:t>Feasibility</a:t>
            </a:r>
            <a:endParaRPr sz="500">
              <a:latin typeface="Trebuchet MS"/>
              <a:cs typeface="Trebuchet MS"/>
            </a:endParaRPr>
          </a:p>
          <a:p>
            <a:pPr marL="12700" marR="5080" algn="ctr">
              <a:lnSpc>
                <a:spcPct val="107900"/>
              </a:lnSpc>
              <a:spcBef>
                <a:spcPts val="260"/>
              </a:spcBef>
            </a:pP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Regardless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of 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their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importance,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which tasks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are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more 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feasible than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others? 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(Cost, </a:t>
            </a: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time, effort, 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complexity,</a:t>
            </a: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etc.)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5887684" y="4996086"/>
            <a:ext cx="167831" cy="1678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3941369" y="3227091"/>
            <a:ext cx="550545" cy="3847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315"/>
              </a:lnSpc>
            </a:pPr>
            <a:endParaRPr sz="300"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13644598" y="2665306"/>
            <a:ext cx="4421505" cy="3868420"/>
            <a:chOff x="13644598" y="2665306"/>
            <a:chExt cx="4421505" cy="3868420"/>
          </a:xfrm>
        </p:grpSpPr>
        <p:sp>
          <p:nvSpPr>
            <p:cNvPr id="109" name="object 109"/>
            <p:cNvSpPr/>
            <p:nvPr/>
          </p:nvSpPr>
          <p:spPr>
            <a:xfrm>
              <a:off x="14182063" y="2698514"/>
              <a:ext cx="167831" cy="1678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3644589" y="5453421"/>
              <a:ext cx="4421505" cy="1080770"/>
            </a:xfrm>
            <a:custGeom>
              <a:avLst/>
              <a:gdLst/>
              <a:ahLst/>
              <a:cxnLst/>
              <a:rect l="l" t="t" r="r" b="b"/>
              <a:pathLst>
                <a:path w="4421505" h="1080770">
                  <a:moveTo>
                    <a:pt x="4421048" y="0"/>
                  </a:moveTo>
                  <a:lnTo>
                    <a:pt x="0" y="0"/>
                  </a:lnTo>
                  <a:lnTo>
                    <a:pt x="0" y="1039545"/>
                  </a:lnTo>
                  <a:lnTo>
                    <a:pt x="0" y="1080185"/>
                  </a:lnTo>
                  <a:lnTo>
                    <a:pt x="4421048" y="1080185"/>
                  </a:lnTo>
                  <a:lnTo>
                    <a:pt x="4421048" y="1039545"/>
                  </a:lnTo>
                  <a:lnTo>
                    <a:pt x="4421048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6570660" y="5706999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4611605" y="5971212"/>
              <a:ext cx="958215" cy="55244"/>
            </a:xfrm>
            <a:custGeom>
              <a:avLst/>
              <a:gdLst/>
              <a:ahLst/>
              <a:cxnLst/>
              <a:rect l="l" t="t" r="r" b="b"/>
              <a:pathLst>
                <a:path w="958215" h="55245">
                  <a:moveTo>
                    <a:pt x="58915" y="26111"/>
                  </a:moveTo>
                  <a:lnTo>
                    <a:pt x="58305" y="24612"/>
                  </a:lnTo>
                  <a:lnTo>
                    <a:pt x="33680" y="0"/>
                  </a:lnTo>
                  <a:lnTo>
                    <a:pt x="29959" y="0"/>
                  </a:lnTo>
                  <a:lnTo>
                    <a:pt x="25349" y="4597"/>
                  </a:lnTo>
                  <a:lnTo>
                    <a:pt x="25349" y="8331"/>
                  </a:lnTo>
                  <a:lnTo>
                    <a:pt x="38798" y="21780"/>
                  </a:lnTo>
                  <a:lnTo>
                    <a:pt x="2616" y="21780"/>
                  </a:lnTo>
                  <a:lnTo>
                    <a:pt x="0" y="24422"/>
                  </a:lnTo>
                  <a:lnTo>
                    <a:pt x="0" y="30924"/>
                  </a:lnTo>
                  <a:lnTo>
                    <a:pt x="2616" y="33566"/>
                  </a:lnTo>
                  <a:lnTo>
                    <a:pt x="38798" y="33566"/>
                  </a:lnTo>
                  <a:lnTo>
                    <a:pt x="25349" y="47015"/>
                  </a:lnTo>
                  <a:lnTo>
                    <a:pt x="25349" y="50749"/>
                  </a:lnTo>
                  <a:lnTo>
                    <a:pt x="28803" y="54203"/>
                  </a:lnTo>
                  <a:lnTo>
                    <a:pt x="30314" y="54775"/>
                  </a:lnTo>
                  <a:lnTo>
                    <a:pt x="33324" y="54775"/>
                  </a:lnTo>
                  <a:lnTo>
                    <a:pt x="34836" y="54203"/>
                  </a:lnTo>
                  <a:lnTo>
                    <a:pt x="58305" y="30734"/>
                  </a:lnTo>
                  <a:lnTo>
                    <a:pt x="58915" y="29235"/>
                  </a:lnTo>
                  <a:lnTo>
                    <a:pt x="58915" y="26111"/>
                  </a:lnTo>
                  <a:close/>
                </a:path>
                <a:path w="958215" h="55245">
                  <a:moveTo>
                    <a:pt x="957795" y="26111"/>
                  </a:moveTo>
                  <a:lnTo>
                    <a:pt x="957173" y="24612"/>
                  </a:lnTo>
                  <a:lnTo>
                    <a:pt x="932548" y="0"/>
                  </a:lnTo>
                  <a:lnTo>
                    <a:pt x="928827" y="0"/>
                  </a:lnTo>
                  <a:lnTo>
                    <a:pt x="924217" y="4597"/>
                  </a:lnTo>
                  <a:lnTo>
                    <a:pt x="924217" y="8331"/>
                  </a:lnTo>
                  <a:lnTo>
                    <a:pt x="937666" y="21780"/>
                  </a:lnTo>
                  <a:lnTo>
                    <a:pt x="901484" y="21780"/>
                  </a:lnTo>
                  <a:lnTo>
                    <a:pt x="898867" y="24422"/>
                  </a:lnTo>
                  <a:lnTo>
                    <a:pt x="898867" y="30924"/>
                  </a:lnTo>
                  <a:lnTo>
                    <a:pt x="901484" y="33566"/>
                  </a:lnTo>
                  <a:lnTo>
                    <a:pt x="937666" y="33566"/>
                  </a:lnTo>
                  <a:lnTo>
                    <a:pt x="924217" y="47015"/>
                  </a:lnTo>
                  <a:lnTo>
                    <a:pt x="924217" y="50749"/>
                  </a:lnTo>
                  <a:lnTo>
                    <a:pt x="927671" y="54203"/>
                  </a:lnTo>
                  <a:lnTo>
                    <a:pt x="929182" y="54775"/>
                  </a:lnTo>
                  <a:lnTo>
                    <a:pt x="932192" y="54775"/>
                  </a:lnTo>
                  <a:lnTo>
                    <a:pt x="933704" y="54203"/>
                  </a:lnTo>
                  <a:lnTo>
                    <a:pt x="957173" y="30734"/>
                  </a:lnTo>
                  <a:lnTo>
                    <a:pt x="957795" y="29235"/>
                  </a:lnTo>
                  <a:lnTo>
                    <a:pt x="957795" y="26111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886893" y="5696723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3860320" y="5665529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4782175" y="5696559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755600" y="5665366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401530" y="5971212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5" h="55245">
                  <a:moveTo>
                    <a:pt x="58928" y="26111"/>
                  </a:moveTo>
                  <a:lnTo>
                    <a:pt x="58305" y="24612"/>
                  </a:lnTo>
                  <a:lnTo>
                    <a:pt x="33680" y="0"/>
                  </a:lnTo>
                  <a:lnTo>
                    <a:pt x="29959" y="0"/>
                  </a:lnTo>
                  <a:lnTo>
                    <a:pt x="25349" y="4597"/>
                  </a:lnTo>
                  <a:lnTo>
                    <a:pt x="25349" y="8331"/>
                  </a:lnTo>
                  <a:lnTo>
                    <a:pt x="38798" y="21780"/>
                  </a:lnTo>
                  <a:lnTo>
                    <a:pt x="2616" y="21780"/>
                  </a:lnTo>
                  <a:lnTo>
                    <a:pt x="0" y="24422"/>
                  </a:lnTo>
                  <a:lnTo>
                    <a:pt x="0" y="30924"/>
                  </a:lnTo>
                  <a:lnTo>
                    <a:pt x="2616" y="33566"/>
                  </a:lnTo>
                  <a:lnTo>
                    <a:pt x="38798" y="33566"/>
                  </a:lnTo>
                  <a:lnTo>
                    <a:pt x="25349" y="47015"/>
                  </a:lnTo>
                  <a:lnTo>
                    <a:pt x="25349" y="50749"/>
                  </a:lnTo>
                  <a:lnTo>
                    <a:pt x="28803" y="54203"/>
                  </a:lnTo>
                  <a:lnTo>
                    <a:pt x="30314" y="54775"/>
                  </a:lnTo>
                  <a:lnTo>
                    <a:pt x="33324" y="54775"/>
                  </a:lnTo>
                  <a:lnTo>
                    <a:pt x="34836" y="54203"/>
                  </a:lnTo>
                  <a:lnTo>
                    <a:pt x="58305" y="30734"/>
                  </a:lnTo>
                  <a:lnTo>
                    <a:pt x="58928" y="29235"/>
                  </a:lnTo>
                  <a:lnTo>
                    <a:pt x="58928" y="26111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679981" y="5706999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653403" y="5675805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814754" y="5741761"/>
              <a:ext cx="561340" cy="521970"/>
            </a:xfrm>
            <a:custGeom>
              <a:avLst/>
              <a:gdLst/>
              <a:ahLst/>
              <a:cxnLst/>
              <a:rect l="l" t="t" r="r" b="b"/>
              <a:pathLst>
                <a:path w="561340" h="521970">
                  <a:moveTo>
                    <a:pt x="561022" y="508381"/>
                  </a:moveTo>
                  <a:lnTo>
                    <a:pt x="13500" y="508381"/>
                  </a:lnTo>
                  <a:lnTo>
                    <a:pt x="13500" y="0"/>
                  </a:lnTo>
                  <a:lnTo>
                    <a:pt x="0" y="0"/>
                  </a:lnTo>
                  <a:lnTo>
                    <a:pt x="0" y="508381"/>
                  </a:lnTo>
                  <a:lnTo>
                    <a:pt x="0" y="514819"/>
                  </a:lnTo>
                  <a:lnTo>
                    <a:pt x="0" y="521881"/>
                  </a:lnTo>
                  <a:lnTo>
                    <a:pt x="561022" y="521881"/>
                  </a:lnTo>
                  <a:lnTo>
                    <a:pt x="561022" y="508381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836878" y="6196828"/>
              <a:ext cx="539115" cy="45720"/>
            </a:xfrm>
            <a:custGeom>
              <a:avLst/>
              <a:gdLst/>
              <a:ahLst/>
              <a:cxnLst/>
              <a:rect l="l" t="t" r="r" b="b"/>
              <a:pathLst>
                <a:path w="539115" h="45720">
                  <a:moveTo>
                    <a:pt x="45351" y="0"/>
                  </a:moveTo>
                  <a:lnTo>
                    <a:pt x="0" y="0"/>
                  </a:lnTo>
                  <a:lnTo>
                    <a:pt x="0" y="45351"/>
                  </a:lnTo>
                  <a:lnTo>
                    <a:pt x="45351" y="45351"/>
                  </a:lnTo>
                  <a:lnTo>
                    <a:pt x="45351" y="0"/>
                  </a:lnTo>
                  <a:close/>
                </a:path>
                <a:path w="539115" h="45720">
                  <a:moveTo>
                    <a:pt x="97650" y="0"/>
                  </a:moveTo>
                  <a:lnTo>
                    <a:pt x="52298" y="0"/>
                  </a:lnTo>
                  <a:lnTo>
                    <a:pt x="52298" y="45351"/>
                  </a:lnTo>
                  <a:lnTo>
                    <a:pt x="97650" y="45351"/>
                  </a:lnTo>
                  <a:lnTo>
                    <a:pt x="97650" y="0"/>
                  </a:lnTo>
                  <a:close/>
                </a:path>
                <a:path w="539115" h="45720">
                  <a:moveTo>
                    <a:pt x="149948" y="25"/>
                  </a:moveTo>
                  <a:lnTo>
                    <a:pt x="104597" y="25"/>
                  </a:lnTo>
                  <a:lnTo>
                    <a:pt x="104597" y="45389"/>
                  </a:lnTo>
                  <a:lnTo>
                    <a:pt x="149948" y="45389"/>
                  </a:lnTo>
                  <a:lnTo>
                    <a:pt x="149948" y="25"/>
                  </a:lnTo>
                  <a:close/>
                </a:path>
                <a:path w="539115" h="45720">
                  <a:moveTo>
                    <a:pt x="202247" y="25"/>
                  </a:moveTo>
                  <a:lnTo>
                    <a:pt x="156895" y="25"/>
                  </a:lnTo>
                  <a:lnTo>
                    <a:pt x="156895" y="45389"/>
                  </a:lnTo>
                  <a:lnTo>
                    <a:pt x="202247" y="45389"/>
                  </a:lnTo>
                  <a:lnTo>
                    <a:pt x="202247" y="25"/>
                  </a:lnTo>
                  <a:close/>
                </a:path>
                <a:path w="539115" h="45720">
                  <a:moveTo>
                    <a:pt x="254558" y="25"/>
                  </a:moveTo>
                  <a:lnTo>
                    <a:pt x="209194" y="25"/>
                  </a:lnTo>
                  <a:lnTo>
                    <a:pt x="209194" y="45389"/>
                  </a:lnTo>
                  <a:lnTo>
                    <a:pt x="254558" y="45389"/>
                  </a:lnTo>
                  <a:lnTo>
                    <a:pt x="254558" y="25"/>
                  </a:lnTo>
                  <a:close/>
                </a:path>
                <a:path w="539115" h="45720">
                  <a:moveTo>
                    <a:pt x="329704" y="12"/>
                  </a:moveTo>
                  <a:lnTo>
                    <a:pt x="284340" y="12"/>
                  </a:lnTo>
                  <a:lnTo>
                    <a:pt x="284340" y="45364"/>
                  </a:lnTo>
                  <a:lnTo>
                    <a:pt x="329704" y="45364"/>
                  </a:lnTo>
                  <a:lnTo>
                    <a:pt x="329704" y="12"/>
                  </a:lnTo>
                  <a:close/>
                </a:path>
                <a:path w="539115" h="45720">
                  <a:moveTo>
                    <a:pt x="382003" y="12"/>
                  </a:moveTo>
                  <a:lnTo>
                    <a:pt x="336651" y="12"/>
                  </a:lnTo>
                  <a:lnTo>
                    <a:pt x="336651" y="45364"/>
                  </a:lnTo>
                  <a:lnTo>
                    <a:pt x="382003" y="45364"/>
                  </a:lnTo>
                  <a:lnTo>
                    <a:pt x="382003" y="12"/>
                  </a:lnTo>
                  <a:close/>
                </a:path>
                <a:path w="539115" h="45720">
                  <a:moveTo>
                    <a:pt x="434301" y="50"/>
                  </a:moveTo>
                  <a:lnTo>
                    <a:pt x="388950" y="50"/>
                  </a:lnTo>
                  <a:lnTo>
                    <a:pt x="388950" y="45402"/>
                  </a:lnTo>
                  <a:lnTo>
                    <a:pt x="434301" y="45402"/>
                  </a:lnTo>
                  <a:lnTo>
                    <a:pt x="434301" y="50"/>
                  </a:lnTo>
                  <a:close/>
                </a:path>
                <a:path w="539115" h="45720">
                  <a:moveTo>
                    <a:pt x="486600" y="50"/>
                  </a:moveTo>
                  <a:lnTo>
                    <a:pt x="441248" y="50"/>
                  </a:lnTo>
                  <a:lnTo>
                    <a:pt x="441248" y="45402"/>
                  </a:lnTo>
                  <a:lnTo>
                    <a:pt x="486600" y="45402"/>
                  </a:lnTo>
                  <a:lnTo>
                    <a:pt x="486600" y="50"/>
                  </a:lnTo>
                  <a:close/>
                </a:path>
                <a:path w="539115" h="45720">
                  <a:moveTo>
                    <a:pt x="538899" y="50"/>
                  </a:moveTo>
                  <a:lnTo>
                    <a:pt x="493547" y="50"/>
                  </a:lnTo>
                  <a:lnTo>
                    <a:pt x="493547" y="45402"/>
                  </a:lnTo>
                  <a:lnTo>
                    <a:pt x="538899" y="45402"/>
                  </a:lnTo>
                  <a:lnTo>
                    <a:pt x="538899" y="5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956657" y="6250134"/>
              <a:ext cx="535940" cy="13970"/>
            </a:xfrm>
            <a:custGeom>
              <a:avLst/>
              <a:gdLst/>
              <a:ahLst/>
              <a:cxnLst/>
              <a:rect l="l" t="t" r="r" b="b"/>
              <a:pathLst>
                <a:path w="535940" h="13970">
                  <a:moveTo>
                    <a:pt x="0" y="13498"/>
                  </a:moveTo>
                  <a:lnTo>
                    <a:pt x="535441" y="13498"/>
                  </a:lnTo>
                  <a:lnTo>
                    <a:pt x="535441" y="0"/>
                  </a:lnTo>
                  <a:lnTo>
                    <a:pt x="0" y="0"/>
                  </a:lnTo>
                  <a:lnTo>
                    <a:pt x="0" y="13498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005485" y="6196828"/>
              <a:ext cx="330200" cy="45720"/>
            </a:xfrm>
            <a:custGeom>
              <a:avLst/>
              <a:gdLst/>
              <a:ahLst/>
              <a:cxnLst/>
              <a:rect l="l" t="t" r="r" b="b"/>
              <a:pathLst>
                <a:path w="330200" h="45720">
                  <a:moveTo>
                    <a:pt x="45351" y="0"/>
                  </a:moveTo>
                  <a:lnTo>
                    <a:pt x="0" y="0"/>
                  </a:lnTo>
                  <a:lnTo>
                    <a:pt x="0" y="45351"/>
                  </a:lnTo>
                  <a:lnTo>
                    <a:pt x="45351" y="45351"/>
                  </a:lnTo>
                  <a:lnTo>
                    <a:pt x="45351" y="0"/>
                  </a:lnTo>
                  <a:close/>
                </a:path>
                <a:path w="330200" h="45720">
                  <a:moveTo>
                    <a:pt x="149948" y="25"/>
                  </a:moveTo>
                  <a:lnTo>
                    <a:pt x="104597" y="25"/>
                  </a:lnTo>
                  <a:lnTo>
                    <a:pt x="104597" y="45389"/>
                  </a:lnTo>
                  <a:lnTo>
                    <a:pt x="149948" y="45389"/>
                  </a:lnTo>
                  <a:lnTo>
                    <a:pt x="149948" y="25"/>
                  </a:lnTo>
                  <a:close/>
                </a:path>
                <a:path w="330200" h="45720">
                  <a:moveTo>
                    <a:pt x="329704" y="12"/>
                  </a:moveTo>
                  <a:lnTo>
                    <a:pt x="284353" y="12"/>
                  </a:lnTo>
                  <a:lnTo>
                    <a:pt x="284353" y="45364"/>
                  </a:lnTo>
                  <a:lnTo>
                    <a:pt x="329704" y="45364"/>
                  </a:lnTo>
                  <a:lnTo>
                    <a:pt x="329704" y="12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109549" y="6140643"/>
              <a:ext cx="208915" cy="33020"/>
            </a:xfrm>
            <a:custGeom>
              <a:avLst/>
              <a:gdLst/>
              <a:ahLst/>
              <a:cxnLst/>
              <a:rect l="l" t="t" r="r" b="b"/>
              <a:pathLst>
                <a:path w="208915" h="33020">
                  <a:moveTo>
                    <a:pt x="208343" y="16383"/>
                  </a:moveTo>
                  <a:lnTo>
                    <a:pt x="191960" y="0"/>
                  </a:lnTo>
                  <a:lnTo>
                    <a:pt x="187286" y="4686"/>
                  </a:lnTo>
                  <a:lnTo>
                    <a:pt x="195668" y="13068"/>
                  </a:lnTo>
                  <a:lnTo>
                    <a:pt x="96037" y="13068"/>
                  </a:lnTo>
                  <a:lnTo>
                    <a:pt x="12623" y="13081"/>
                  </a:lnTo>
                  <a:lnTo>
                    <a:pt x="20980" y="4724"/>
                  </a:lnTo>
                  <a:lnTo>
                    <a:pt x="16319" y="63"/>
                  </a:lnTo>
                  <a:lnTo>
                    <a:pt x="0" y="16383"/>
                  </a:lnTo>
                  <a:lnTo>
                    <a:pt x="16319" y="32702"/>
                  </a:lnTo>
                  <a:lnTo>
                    <a:pt x="20980" y="28041"/>
                  </a:lnTo>
                  <a:lnTo>
                    <a:pt x="12623" y="19685"/>
                  </a:lnTo>
                  <a:lnTo>
                    <a:pt x="96037" y="19685"/>
                  </a:lnTo>
                  <a:lnTo>
                    <a:pt x="111937" y="19685"/>
                  </a:lnTo>
                  <a:lnTo>
                    <a:pt x="195681" y="19685"/>
                  </a:lnTo>
                  <a:lnTo>
                    <a:pt x="187286" y="28079"/>
                  </a:lnTo>
                  <a:lnTo>
                    <a:pt x="191960" y="32753"/>
                  </a:lnTo>
                  <a:lnTo>
                    <a:pt x="208343" y="16383"/>
                  </a:lnTo>
                  <a:close/>
                </a:path>
              </a:pathLst>
            </a:custGeom>
            <a:solidFill>
              <a:srgbClr val="17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342136" y="6196878"/>
              <a:ext cx="97790" cy="45720"/>
            </a:xfrm>
            <a:custGeom>
              <a:avLst/>
              <a:gdLst/>
              <a:ahLst/>
              <a:cxnLst/>
              <a:rect l="l" t="t" r="r" b="b"/>
              <a:pathLst>
                <a:path w="97790" h="45720">
                  <a:moveTo>
                    <a:pt x="45351" y="0"/>
                  </a:moveTo>
                  <a:lnTo>
                    <a:pt x="0" y="0"/>
                  </a:lnTo>
                  <a:lnTo>
                    <a:pt x="0" y="45351"/>
                  </a:lnTo>
                  <a:lnTo>
                    <a:pt x="45351" y="45351"/>
                  </a:lnTo>
                  <a:lnTo>
                    <a:pt x="45351" y="0"/>
                  </a:lnTo>
                  <a:close/>
                </a:path>
                <a:path w="97790" h="45720">
                  <a:moveTo>
                    <a:pt x="97650" y="0"/>
                  </a:moveTo>
                  <a:lnTo>
                    <a:pt x="52298" y="0"/>
                  </a:lnTo>
                  <a:lnTo>
                    <a:pt x="52298" y="45351"/>
                  </a:lnTo>
                  <a:lnTo>
                    <a:pt x="97650" y="45351"/>
                  </a:lnTo>
                  <a:lnTo>
                    <a:pt x="97650" y="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714473" y="5746181"/>
              <a:ext cx="561340" cy="521970"/>
            </a:xfrm>
            <a:custGeom>
              <a:avLst/>
              <a:gdLst/>
              <a:ahLst/>
              <a:cxnLst/>
              <a:rect l="l" t="t" r="r" b="b"/>
              <a:pathLst>
                <a:path w="561340" h="521970">
                  <a:moveTo>
                    <a:pt x="561035" y="508393"/>
                  </a:moveTo>
                  <a:lnTo>
                    <a:pt x="13500" y="508393"/>
                  </a:lnTo>
                  <a:lnTo>
                    <a:pt x="13500" y="0"/>
                  </a:lnTo>
                  <a:lnTo>
                    <a:pt x="0" y="0"/>
                  </a:lnTo>
                  <a:lnTo>
                    <a:pt x="0" y="508393"/>
                  </a:lnTo>
                  <a:lnTo>
                    <a:pt x="0" y="514832"/>
                  </a:lnTo>
                  <a:lnTo>
                    <a:pt x="0" y="521893"/>
                  </a:lnTo>
                  <a:lnTo>
                    <a:pt x="561035" y="521893"/>
                  </a:lnTo>
                  <a:lnTo>
                    <a:pt x="561035" y="508393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736596" y="5755846"/>
              <a:ext cx="539115" cy="490855"/>
            </a:xfrm>
            <a:custGeom>
              <a:avLst/>
              <a:gdLst/>
              <a:ahLst/>
              <a:cxnLst/>
              <a:rect l="l" t="t" r="r" b="b"/>
              <a:pathLst>
                <a:path w="539115" h="490854">
                  <a:moveTo>
                    <a:pt x="45364" y="445401"/>
                  </a:moveTo>
                  <a:lnTo>
                    <a:pt x="0" y="445401"/>
                  </a:lnTo>
                  <a:lnTo>
                    <a:pt x="0" y="490766"/>
                  </a:lnTo>
                  <a:lnTo>
                    <a:pt x="45364" y="490766"/>
                  </a:lnTo>
                  <a:lnTo>
                    <a:pt x="45364" y="445401"/>
                  </a:lnTo>
                  <a:close/>
                </a:path>
                <a:path w="539115" h="490854">
                  <a:moveTo>
                    <a:pt x="97650" y="256425"/>
                  </a:moveTo>
                  <a:lnTo>
                    <a:pt x="52298" y="256425"/>
                  </a:lnTo>
                  <a:lnTo>
                    <a:pt x="52298" y="301777"/>
                  </a:lnTo>
                  <a:lnTo>
                    <a:pt x="97650" y="301777"/>
                  </a:lnTo>
                  <a:lnTo>
                    <a:pt x="97650" y="256425"/>
                  </a:lnTo>
                  <a:close/>
                </a:path>
                <a:path w="539115" h="490854">
                  <a:moveTo>
                    <a:pt x="149961" y="445439"/>
                  </a:moveTo>
                  <a:lnTo>
                    <a:pt x="104609" y="445439"/>
                  </a:lnTo>
                  <a:lnTo>
                    <a:pt x="104609" y="490791"/>
                  </a:lnTo>
                  <a:lnTo>
                    <a:pt x="149961" y="490791"/>
                  </a:lnTo>
                  <a:lnTo>
                    <a:pt x="149961" y="445439"/>
                  </a:lnTo>
                  <a:close/>
                </a:path>
                <a:path w="539115" h="490854">
                  <a:moveTo>
                    <a:pt x="202247" y="445439"/>
                  </a:moveTo>
                  <a:lnTo>
                    <a:pt x="156895" y="445439"/>
                  </a:lnTo>
                  <a:lnTo>
                    <a:pt x="156895" y="490791"/>
                  </a:lnTo>
                  <a:lnTo>
                    <a:pt x="202247" y="490791"/>
                  </a:lnTo>
                  <a:lnTo>
                    <a:pt x="202247" y="445439"/>
                  </a:lnTo>
                  <a:close/>
                </a:path>
                <a:path w="539115" h="490854">
                  <a:moveTo>
                    <a:pt x="254558" y="0"/>
                  </a:moveTo>
                  <a:lnTo>
                    <a:pt x="209207" y="0"/>
                  </a:lnTo>
                  <a:lnTo>
                    <a:pt x="209207" y="45351"/>
                  </a:lnTo>
                  <a:lnTo>
                    <a:pt x="254558" y="45351"/>
                  </a:lnTo>
                  <a:lnTo>
                    <a:pt x="254558" y="0"/>
                  </a:lnTo>
                  <a:close/>
                </a:path>
                <a:path w="539115" h="490854">
                  <a:moveTo>
                    <a:pt x="329704" y="445427"/>
                  </a:moveTo>
                  <a:lnTo>
                    <a:pt x="284353" y="445427"/>
                  </a:lnTo>
                  <a:lnTo>
                    <a:pt x="284353" y="490778"/>
                  </a:lnTo>
                  <a:lnTo>
                    <a:pt x="329704" y="490778"/>
                  </a:lnTo>
                  <a:lnTo>
                    <a:pt x="329704" y="445427"/>
                  </a:lnTo>
                  <a:close/>
                </a:path>
                <a:path w="539115" h="490854">
                  <a:moveTo>
                    <a:pt x="382016" y="445427"/>
                  </a:moveTo>
                  <a:lnTo>
                    <a:pt x="336651" y="445427"/>
                  </a:lnTo>
                  <a:lnTo>
                    <a:pt x="336651" y="490778"/>
                  </a:lnTo>
                  <a:lnTo>
                    <a:pt x="382016" y="490778"/>
                  </a:lnTo>
                  <a:lnTo>
                    <a:pt x="382016" y="445427"/>
                  </a:lnTo>
                  <a:close/>
                </a:path>
                <a:path w="539115" h="490854">
                  <a:moveTo>
                    <a:pt x="486613" y="445465"/>
                  </a:moveTo>
                  <a:lnTo>
                    <a:pt x="441261" y="445465"/>
                  </a:lnTo>
                  <a:lnTo>
                    <a:pt x="441261" y="490816"/>
                  </a:lnTo>
                  <a:lnTo>
                    <a:pt x="486613" y="490816"/>
                  </a:lnTo>
                  <a:lnTo>
                    <a:pt x="486613" y="445465"/>
                  </a:lnTo>
                  <a:close/>
                </a:path>
                <a:path w="539115" h="490854">
                  <a:moveTo>
                    <a:pt x="538899" y="445465"/>
                  </a:moveTo>
                  <a:lnTo>
                    <a:pt x="493547" y="445465"/>
                  </a:lnTo>
                  <a:lnTo>
                    <a:pt x="493547" y="490816"/>
                  </a:lnTo>
                  <a:lnTo>
                    <a:pt x="538899" y="490816"/>
                  </a:lnTo>
                  <a:lnTo>
                    <a:pt x="538899" y="445465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794826" y="5819346"/>
              <a:ext cx="370205" cy="369570"/>
            </a:xfrm>
            <a:custGeom>
              <a:avLst/>
              <a:gdLst/>
              <a:ahLst/>
              <a:cxnLst/>
              <a:rect l="l" t="t" r="r" b="b"/>
              <a:pathLst>
                <a:path w="370205" h="369570">
                  <a:moveTo>
                    <a:pt x="33502" y="271132"/>
                  </a:moveTo>
                  <a:lnTo>
                    <a:pt x="16751" y="254381"/>
                  </a:lnTo>
                  <a:lnTo>
                    <a:pt x="0" y="271132"/>
                  </a:lnTo>
                  <a:lnTo>
                    <a:pt x="4787" y="275920"/>
                  </a:lnTo>
                  <a:lnTo>
                    <a:pt x="13373" y="267347"/>
                  </a:lnTo>
                  <a:lnTo>
                    <a:pt x="13373" y="369265"/>
                  </a:lnTo>
                  <a:lnTo>
                    <a:pt x="20142" y="369265"/>
                  </a:lnTo>
                  <a:lnTo>
                    <a:pt x="20142" y="267335"/>
                  </a:lnTo>
                  <a:lnTo>
                    <a:pt x="28727" y="275920"/>
                  </a:lnTo>
                  <a:lnTo>
                    <a:pt x="33502" y="271132"/>
                  </a:lnTo>
                  <a:close/>
                </a:path>
                <a:path w="370205" h="369570">
                  <a:moveTo>
                    <a:pt x="190398" y="16751"/>
                  </a:moveTo>
                  <a:lnTo>
                    <a:pt x="173647" y="0"/>
                  </a:lnTo>
                  <a:lnTo>
                    <a:pt x="156895" y="16751"/>
                  </a:lnTo>
                  <a:lnTo>
                    <a:pt x="161683" y="21526"/>
                  </a:lnTo>
                  <a:lnTo>
                    <a:pt x="170268" y="12954"/>
                  </a:lnTo>
                  <a:lnTo>
                    <a:pt x="170268" y="114871"/>
                  </a:lnTo>
                  <a:lnTo>
                    <a:pt x="177038" y="114871"/>
                  </a:lnTo>
                  <a:lnTo>
                    <a:pt x="177038" y="12954"/>
                  </a:lnTo>
                  <a:lnTo>
                    <a:pt x="185610" y="21526"/>
                  </a:lnTo>
                  <a:lnTo>
                    <a:pt x="190398" y="16751"/>
                  </a:lnTo>
                  <a:close/>
                </a:path>
                <a:path w="370205" h="369570">
                  <a:moveTo>
                    <a:pt x="370141" y="163499"/>
                  </a:moveTo>
                  <a:lnTo>
                    <a:pt x="353390" y="146748"/>
                  </a:lnTo>
                  <a:lnTo>
                    <a:pt x="336638" y="163499"/>
                  </a:lnTo>
                  <a:lnTo>
                    <a:pt x="341426" y="168275"/>
                  </a:lnTo>
                  <a:lnTo>
                    <a:pt x="350012" y="159702"/>
                  </a:lnTo>
                  <a:lnTo>
                    <a:pt x="350012" y="261620"/>
                  </a:lnTo>
                  <a:lnTo>
                    <a:pt x="356781" y="261620"/>
                  </a:lnTo>
                  <a:lnTo>
                    <a:pt x="356781" y="159702"/>
                  </a:lnTo>
                  <a:lnTo>
                    <a:pt x="365353" y="168275"/>
                  </a:lnTo>
                  <a:lnTo>
                    <a:pt x="370141" y="163499"/>
                  </a:lnTo>
                  <a:close/>
                </a:path>
              </a:pathLst>
            </a:custGeom>
            <a:solidFill>
              <a:srgbClr val="17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544082" y="5675805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605163" y="6254564"/>
              <a:ext cx="561340" cy="13970"/>
            </a:xfrm>
            <a:custGeom>
              <a:avLst/>
              <a:gdLst/>
              <a:ahLst/>
              <a:cxnLst/>
              <a:rect l="l" t="t" r="r" b="b"/>
              <a:pathLst>
                <a:path w="561340" h="13970">
                  <a:moveTo>
                    <a:pt x="0" y="0"/>
                  </a:moveTo>
                  <a:lnTo>
                    <a:pt x="561024" y="0"/>
                  </a:lnTo>
                  <a:lnTo>
                    <a:pt x="561024" y="13498"/>
                  </a:lnTo>
                  <a:lnTo>
                    <a:pt x="0" y="1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627286" y="6012271"/>
              <a:ext cx="97790" cy="180340"/>
            </a:xfrm>
            <a:custGeom>
              <a:avLst/>
              <a:gdLst/>
              <a:ahLst/>
              <a:cxnLst/>
              <a:rect l="l" t="t" r="r" b="b"/>
              <a:pathLst>
                <a:path w="97790" h="180339">
                  <a:moveTo>
                    <a:pt x="45351" y="134988"/>
                  </a:moveTo>
                  <a:lnTo>
                    <a:pt x="0" y="134988"/>
                  </a:lnTo>
                  <a:lnTo>
                    <a:pt x="0" y="180340"/>
                  </a:lnTo>
                  <a:lnTo>
                    <a:pt x="45351" y="180340"/>
                  </a:lnTo>
                  <a:lnTo>
                    <a:pt x="45351" y="134988"/>
                  </a:lnTo>
                  <a:close/>
                </a:path>
                <a:path w="97790" h="180339">
                  <a:moveTo>
                    <a:pt x="97637" y="0"/>
                  </a:moveTo>
                  <a:lnTo>
                    <a:pt x="52285" y="0"/>
                  </a:lnTo>
                  <a:lnTo>
                    <a:pt x="52285" y="45351"/>
                  </a:lnTo>
                  <a:lnTo>
                    <a:pt x="97637" y="45351"/>
                  </a:lnTo>
                  <a:lnTo>
                    <a:pt x="97637" y="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605163" y="5746181"/>
              <a:ext cx="13970" cy="514984"/>
            </a:xfrm>
            <a:custGeom>
              <a:avLst/>
              <a:gdLst/>
              <a:ahLst/>
              <a:cxnLst/>
              <a:rect l="l" t="t" r="r" b="b"/>
              <a:pathLst>
                <a:path w="13969" h="514985">
                  <a:moveTo>
                    <a:pt x="0" y="0"/>
                  </a:moveTo>
                  <a:lnTo>
                    <a:pt x="13498" y="0"/>
                  </a:lnTo>
                  <a:lnTo>
                    <a:pt x="13498" y="514821"/>
                  </a:lnTo>
                  <a:lnTo>
                    <a:pt x="0" y="514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731883" y="5748746"/>
              <a:ext cx="416559" cy="498475"/>
            </a:xfrm>
            <a:custGeom>
              <a:avLst/>
              <a:gdLst/>
              <a:ahLst/>
              <a:cxnLst/>
              <a:rect l="l" t="t" r="r" b="b"/>
              <a:pathLst>
                <a:path w="416559" h="498475">
                  <a:moveTo>
                    <a:pt x="45351" y="189318"/>
                  </a:moveTo>
                  <a:lnTo>
                    <a:pt x="0" y="189318"/>
                  </a:lnTo>
                  <a:lnTo>
                    <a:pt x="0" y="234683"/>
                  </a:lnTo>
                  <a:lnTo>
                    <a:pt x="45351" y="234683"/>
                  </a:lnTo>
                  <a:lnTo>
                    <a:pt x="45351" y="189318"/>
                  </a:lnTo>
                  <a:close/>
                </a:path>
                <a:path w="416559" h="498475">
                  <a:moveTo>
                    <a:pt x="97650" y="452539"/>
                  </a:moveTo>
                  <a:lnTo>
                    <a:pt x="52285" y="452539"/>
                  </a:lnTo>
                  <a:lnTo>
                    <a:pt x="52285" y="497890"/>
                  </a:lnTo>
                  <a:lnTo>
                    <a:pt x="97650" y="497890"/>
                  </a:lnTo>
                  <a:lnTo>
                    <a:pt x="97650" y="452539"/>
                  </a:lnTo>
                  <a:close/>
                </a:path>
                <a:path w="416559" h="498475">
                  <a:moveTo>
                    <a:pt x="149948" y="0"/>
                  </a:moveTo>
                  <a:lnTo>
                    <a:pt x="104597" y="0"/>
                  </a:lnTo>
                  <a:lnTo>
                    <a:pt x="104597" y="45351"/>
                  </a:lnTo>
                  <a:lnTo>
                    <a:pt x="149948" y="45351"/>
                  </a:lnTo>
                  <a:lnTo>
                    <a:pt x="149948" y="0"/>
                  </a:lnTo>
                  <a:close/>
                </a:path>
                <a:path w="416559" h="498475">
                  <a:moveTo>
                    <a:pt x="225094" y="50634"/>
                  </a:moveTo>
                  <a:lnTo>
                    <a:pt x="179743" y="50634"/>
                  </a:lnTo>
                  <a:lnTo>
                    <a:pt x="179743" y="95986"/>
                  </a:lnTo>
                  <a:lnTo>
                    <a:pt x="225094" y="95986"/>
                  </a:lnTo>
                  <a:lnTo>
                    <a:pt x="225094" y="50634"/>
                  </a:lnTo>
                  <a:close/>
                </a:path>
                <a:path w="416559" h="498475">
                  <a:moveTo>
                    <a:pt x="285203" y="244221"/>
                  </a:moveTo>
                  <a:lnTo>
                    <a:pt x="239852" y="244221"/>
                  </a:lnTo>
                  <a:lnTo>
                    <a:pt x="239852" y="289572"/>
                  </a:lnTo>
                  <a:lnTo>
                    <a:pt x="285203" y="289572"/>
                  </a:lnTo>
                  <a:lnTo>
                    <a:pt x="285203" y="244221"/>
                  </a:lnTo>
                  <a:close/>
                </a:path>
                <a:path w="416559" h="498475">
                  <a:moveTo>
                    <a:pt x="339979" y="73317"/>
                  </a:moveTo>
                  <a:lnTo>
                    <a:pt x="294627" y="73317"/>
                  </a:lnTo>
                  <a:lnTo>
                    <a:pt x="294627" y="118668"/>
                  </a:lnTo>
                  <a:lnTo>
                    <a:pt x="339979" y="118668"/>
                  </a:lnTo>
                  <a:lnTo>
                    <a:pt x="339979" y="73317"/>
                  </a:lnTo>
                  <a:close/>
                </a:path>
                <a:path w="416559" h="498475">
                  <a:moveTo>
                    <a:pt x="382003" y="452564"/>
                  </a:moveTo>
                  <a:lnTo>
                    <a:pt x="336651" y="452564"/>
                  </a:lnTo>
                  <a:lnTo>
                    <a:pt x="336651" y="497916"/>
                  </a:lnTo>
                  <a:lnTo>
                    <a:pt x="382003" y="497916"/>
                  </a:lnTo>
                  <a:lnTo>
                    <a:pt x="382003" y="452564"/>
                  </a:lnTo>
                  <a:close/>
                </a:path>
                <a:path w="416559" h="498475">
                  <a:moveTo>
                    <a:pt x="416382" y="50634"/>
                  </a:moveTo>
                  <a:lnTo>
                    <a:pt x="371030" y="50634"/>
                  </a:lnTo>
                  <a:lnTo>
                    <a:pt x="371030" y="95986"/>
                  </a:lnTo>
                  <a:lnTo>
                    <a:pt x="416382" y="95986"/>
                  </a:lnTo>
                  <a:lnTo>
                    <a:pt x="416382" y="50634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605163" y="6254564"/>
              <a:ext cx="561340" cy="13970"/>
            </a:xfrm>
            <a:custGeom>
              <a:avLst/>
              <a:gdLst/>
              <a:ahLst/>
              <a:cxnLst/>
              <a:rect l="l" t="t" r="r" b="b"/>
              <a:pathLst>
                <a:path w="561340" h="13970">
                  <a:moveTo>
                    <a:pt x="0" y="0"/>
                  </a:moveTo>
                  <a:lnTo>
                    <a:pt x="561024" y="0"/>
                  </a:lnTo>
                  <a:lnTo>
                    <a:pt x="561024" y="13498"/>
                  </a:lnTo>
                  <a:lnTo>
                    <a:pt x="0" y="1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132641" y="5743371"/>
              <a:ext cx="351790" cy="356235"/>
            </a:xfrm>
            <a:custGeom>
              <a:avLst/>
              <a:gdLst/>
              <a:ahLst/>
              <a:cxnLst/>
              <a:rect l="l" t="t" r="r" b="b"/>
              <a:pathLst>
                <a:path w="351790" h="356235">
                  <a:moveTo>
                    <a:pt x="351451" y="355835"/>
                  </a:moveTo>
                  <a:lnTo>
                    <a:pt x="294698" y="352026"/>
                  </a:lnTo>
                  <a:lnTo>
                    <a:pt x="242939" y="343519"/>
                  </a:lnTo>
                  <a:lnTo>
                    <a:pt x="196173" y="330312"/>
                  </a:lnTo>
                  <a:lnTo>
                    <a:pt x="154401" y="312406"/>
                  </a:lnTo>
                  <a:lnTo>
                    <a:pt x="117623" y="289801"/>
                  </a:lnTo>
                  <a:lnTo>
                    <a:pt x="85839" y="262498"/>
                  </a:lnTo>
                  <a:lnTo>
                    <a:pt x="59048" y="230495"/>
                  </a:lnTo>
                  <a:lnTo>
                    <a:pt x="37251" y="193794"/>
                  </a:lnTo>
                  <a:lnTo>
                    <a:pt x="20448" y="152394"/>
                  </a:lnTo>
                  <a:lnTo>
                    <a:pt x="8638" y="106295"/>
                  </a:lnTo>
                  <a:lnTo>
                    <a:pt x="1822" y="55497"/>
                  </a:lnTo>
                  <a:lnTo>
                    <a:pt x="0" y="0"/>
                  </a:lnTo>
                </a:path>
              </a:pathLst>
            </a:custGeom>
            <a:ln w="944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303313" y="5740082"/>
              <a:ext cx="184961" cy="1876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5004851" y="5751251"/>
              <a:ext cx="351790" cy="356235"/>
            </a:xfrm>
            <a:custGeom>
              <a:avLst/>
              <a:gdLst/>
              <a:ahLst/>
              <a:cxnLst/>
              <a:rect l="l" t="t" r="r" b="b"/>
              <a:pathLst>
                <a:path w="351790" h="356235">
                  <a:moveTo>
                    <a:pt x="351451" y="355835"/>
                  </a:moveTo>
                  <a:lnTo>
                    <a:pt x="294698" y="352026"/>
                  </a:lnTo>
                  <a:lnTo>
                    <a:pt x="242939" y="343519"/>
                  </a:lnTo>
                  <a:lnTo>
                    <a:pt x="196173" y="330312"/>
                  </a:lnTo>
                  <a:lnTo>
                    <a:pt x="154401" y="312406"/>
                  </a:lnTo>
                  <a:lnTo>
                    <a:pt x="117623" y="289801"/>
                  </a:lnTo>
                  <a:lnTo>
                    <a:pt x="85839" y="262498"/>
                  </a:lnTo>
                  <a:lnTo>
                    <a:pt x="59048" y="230495"/>
                  </a:lnTo>
                  <a:lnTo>
                    <a:pt x="37251" y="193794"/>
                  </a:lnTo>
                  <a:lnTo>
                    <a:pt x="20448" y="152394"/>
                  </a:lnTo>
                  <a:lnTo>
                    <a:pt x="8638" y="106295"/>
                  </a:lnTo>
                  <a:lnTo>
                    <a:pt x="1822" y="55497"/>
                  </a:lnTo>
                  <a:lnTo>
                    <a:pt x="0" y="0"/>
                  </a:lnTo>
                </a:path>
              </a:pathLst>
            </a:custGeom>
            <a:ln w="944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5175520" y="5747960"/>
              <a:ext cx="184961" cy="1876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5904574" y="5757652"/>
              <a:ext cx="351790" cy="356235"/>
            </a:xfrm>
            <a:custGeom>
              <a:avLst/>
              <a:gdLst/>
              <a:ahLst/>
              <a:cxnLst/>
              <a:rect l="l" t="t" r="r" b="b"/>
              <a:pathLst>
                <a:path w="351790" h="356235">
                  <a:moveTo>
                    <a:pt x="351451" y="355835"/>
                  </a:moveTo>
                  <a:lnTo>
                    <a:pt x="294698" y="352026"/>
                  </a:lnTo>
                  <a:lnTo>
                    <a:pt x="242939" y="343519"/>
                  </a:lnTo>
                  <a:lnTo>
                    <a:pt x="196173" y="330312"/>
                  </a:lnTo>
                  <a:lnTo>
                    <a:pt x="154401" y="312406"/>
                  </a:lnTo>
                  <a:lnTo>
                    <a:pt x="117623" y="289801"/>
                  </a:lnTo>
                  <a:lnTo>
                    <a:pt x="85839" y="262498"/>
                  </a:lnTo>
                  <a:lnTo>
                    <a:pt x="59048" y="230495"/>
                  </a:lnTo>
                  <a:lnTo>
                    <a:pt x="37251" y="193794"/>
                  </a:lnTo>
                  <a:lnTo>
                    <a:pt x="20448" y="152394"/>
                  </a:lnTo>
                  <a:lnTo>
                    <a:pt x="8638" y="106295"/>
                  </a:lnTo>
                  <a:lnTo>
                    <a:pt x="1822" y="55497"/>
                  </a:lnTo>
                  <a:lnTo>
                    <a:pt x="0" y="0"/>
                  </a:lnTo>
                </a:path>
              </a:pathLst>
            </a:custGeom>
            <a:ln w="944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6079980" y="5759086"/>
              <a:ext cx="175895" cy="178435"/>
            </a:xfrm>
            <a:custGeom>
              <a:avLst/>
              <a:gdLst/>
              <a:ahLst/>
              <a:cxnLst/>
              <a:rect l="l" t="t" r="r" b="b"/>
              <a:pathLst>
                <a:path w="175894" h="178435">
                  <a:moveTo>
                    <a:pt x="175512" y="178196"/>
                  </a:moveTo>
                  <a:lnTo>
                    <a:pt x="133534" y="175575"/>
                  </a:lnTo>
                  <a:lnTo>
                    <a:pt x="66753" y="153485"/>
                  </a:lnTo>
                  <a:lnTo>
                    <a:pt x="22874" y="108936"/>
                  </a:lnTo>
                  <a:lnTo>
                    <a:pt x="1899" y="41927"/>
                  </a:lnTo>
                  <a:lnTo>
                    <a:pt x="0" y="0"/>
                  </a:lnTo>
                </a:path>
              </a:pathLst>
            </a:custGeom>
            <a:ln w="944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6125551" y="5890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353" y="0"/>
                  </a:lnTo>
                  <a:lnTo>
                    <a:pt x="45353" y="45353"/>
                  </a:lnTo>
                  <a:lnTo>
                    <a:pt x="0" y="45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6795253" y="5746284"/>
              <a:ext cx="351790" cy="356235"/>
            </a:xfrm>
            <a:custGeom>
              <a:avLst/>
              <a:gdLst/>
              <a:ahLst/>
              <a:cxnLst/>
              <a:rect l="l" t="t" r="r" b="b"/>
              <a:pathLst>
                <a:path w="351790" h="356235">
                  <a:moveTo>
                    <a:pt x="351451" y="355835"/>
                  </a:moveTo>
                  <a:lnTo>
                    <a:pt x="294698" y="352026"/>
                  </a:lnTo>
                  <a:lnTo>
                    <a:pt x="242939" y="343519"/>
                  </a:lnTo>
                  <a:lnTo>
                    <a:pt x="196173" y="330312"/>
                  </a:lnTo>
                  <a:lnTo>
                    <a:pt x="154401" y="312406"/>
                  </a:lnTo>
                  <a:lnTo>
                    <a:pt x="117623" y="289801"/>
                  </a:lnTo>
                  <a:lnTo>
                    <a:pt x="85839" y="262498"/>
                  </a:lnTo>
                  <a:lnTo>
                    <a:pt x="59048" y="230495"/>
                  </a:lnTo>
                  <a:lnTo>
                    <a:pt x="37251" y="193794"/>
                  </a:lnTo>
                  <a:lnTo>
                    <a:pt x="20448" y="152394"/>
                  </a:lnTo>
                  <a:lnTo>
                    <a:pt x="8638" y="106295"/>
                  </a:lnTo>
                  <a:lnTo>
                    <a:pt x="1822" y="55497"/>
                  </a:lnTo>
                  <a:lnTo>
                    <a:pt x="0" y="0"/>
                  </a:lnTo>
                </a:path>
              </a:pathLst>
            </a:custGeom>
            <a:ln w="944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6965935" y="5742994"/>
              <a:ext cx="184961" cy="18764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5269374" y="2667528"/>
              <a:ext cx="530225" cy="530225"/>
            </a:xfrm>
            <a:custGeom>
              <a:avLst/>
              <a:gdLst/>
              <a:ahLst/>
              <a:cxnLst/>
              <a:rect l="l" t="t" r="r" b="b"/>
              <a:pathLst>
                <a:path w="530225" h="530225">
                  <a:moveTo>
                    <a:pt x="0" y="0"/>
                  </a:moveTo>
                  <a:lnTo>
                    <a:pt x="529966" y="0"/>
                  </a:lnTo>
                  <a:lnTo>
                    <a:pt x="529966" y="529966"/>
                  </a:lnTo>
                  <a:lnTo>
                    <a:pt x="0" y="529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5269374" y="2667528"/>
              <a:ext cx="530225" cy="530225"/>
            </a:xfrm>
            <a:custGeom>
              <a:avLst/>
              <a:gdLst/>
              <a:ahLst/>
              <a:cxnLst/>
              <a:rect l="l" t="t" r="r" b="b"/>
              <a:pathLst>
                <a:path w="530225" h="530225">
                  <a:moveTo>
                    <a:pt x="0" y="0"/>
                  </a:moveTo>
                  <a:lnTo>
                    <a:pt x="529966" y="0"/>
                  </a:lnTo>
                  <a:lnTo>
                    <a:pt x="529966" y="529966"/>
                  </a:lnTo>
                  <a:lnTo>
                    <a:pt x="0" y="529966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15269373" y="2667528"/>
            <a:ext cx="5302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700"/>
              </a:spcBef>
            </a:pPr>
            <a:r>
              <a:rPr lang="en-US" sz="700" spc="20" dirty="0" smtClean="0">
                <a:latin typeface="Trebuchet MS"/>
                <a:cs typeface="Trebuchet MS"/>
              </a:rPr>
              <a:t>Given Command to the </a:t>
            </a:r>
            <a:r>
              <a:rPr lang="en-US" sz="700" spc="20" dirty="0" err="1" smtClean="0">
                <a:latin typeface="Trebuchet MS"/>
                <a:cs typeface="Trebuchet MS"/>
              </a:rPr>
              <a:t>userr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17195263" y="2296313"/>
            <a:ext cx="479425" cy="479425"/>
            <a:chOff x="17195263" y="2296313"/>
            <a:chExt cx="479425" cy="479425"/>
          </a:xfrm>
        </p:grpSpPr>
        <p:sp>
          <p:nvSpPr>
            <p:cNvPr id="148" name="object 148"/>
            <p:cNvSpPr/>
            <p:nvPr/>
          </p:nvSpPr>
          <p:spPr>
            <a:xfrm>
              <a:off x="17197486" y="229853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0" y="0"/>
                  </a:moveTo>
                  <a:lnTo>
                    <a:pt x="474358" y="0"/>
                  </a:lnTo>
                  <a:lnTo>
                    <a:pt x="474358" y="474358"/>
                  </a:lnTo>
                  <a:lnTo>
                    <a:pt x="0" y="474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7197486" y="229853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0" y="0"/>
                  </a:moveTo>
                  <a:lnTo>
                    <a:pt x="474358" y="0"/>
                  </a:lnTo>
                  <a:lnTo>
                    <a:pt x="474358" y="474358"/>
                  </a:lnTo>
                  <a:lnTo>
                    <a:pt x="0" y="474358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17197486" y="2298536"/>
            <a:ext cx="474980" cy="28289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17780" marR="10160" algn="ctr">
              <a:lnSpc>
                <a:spcPct val="106200"/>
              </a:lnSpc>
            </a:pPr>
            <a:r>
              <a:rPr lang="en-US" sz="600" dirty="0" smtClean="0">
                <a:latin typeface="Trebuchet MS"/>
                <a:cs typeface="Trebuchet MS"/>
              </a:rPr>
              <a:t>According to the Location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15982337" y="3371839"/>
            <a:ext cx="527050" cy="527050"/>
            <a:chOff x="15982337" y="3371839"/>
            <a:chExt cx="527050" cy="527050"/>
          </a:xfrm>
        </p:grpSpPr>
        <p:sp>
          <p:nvSpPr>
            <p:cNvPr id="152" name="object 152"/>
            <p:cNvSpPr/>
            <p:nvPr/>
          </p:nvSpPr>
          <p:spPr>
            <a:xfrm>
              <a:off x="15984560" y="3374062"/>
              <a:ext cx="522605" cy="522605"/>
            </a:xfrm>
            <a:custGeom>
              <a:avLst/>
              <a:gdLst/>
              <a:ahLst/>
              <a:cxnLst/>
              <a:rect l="l" t="t" r="r" b="b"/>
              <a:pathLst>
                <a:path w="522605" h="522604">
                  <a:moveTo>
                    <a:pt x="0" y="0"/>
                  </a:moveTo>
                  <a:lnTo>
                    <a:pt x="522589" y="0"/>
                  </a:lnTo>
                  <a:lnTo>
                    <a:pt x="522589" y="522589"/>
                  </a:lnTo>
                  <a:lnTo>
                    <a:pt x="0" y="52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5984560" y="3374062"/>
              <a:ext cx="522605" cy="522605"/>
            </a:xfrm>
            <a:custGeom>
              <a:avLst/>
              <a:gdLst/>
              <a:ahLst/>
              <a:cxnLst/>
              <a:rect l="l" t="t" r="r" b="b"/>
              <a:pathLst>
                <a:path w="522605" h="522604">
                  <a:moveTo>
                    <a:pt x="0" y="0"/>
                  </a:moveTo>
                  <a:lnTo>
                    <a:pt x="522589" y="0"/>
                  </a:lnTo>
                  <a:lnTo>
                    <a:pt x="522589" y="522589"/>
                  </a:lnTo>
                  <a:lnTo>
                    <a:pt x="0" y="522589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15984559" y="3374062"/>
            <a:ext cx="620691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2705" marR="45085" indent="12065">
              <a:lnSpc>
                <a:spcPct val="100000"/>
              </a:lnSpc>
            </a:pPr>
            <a:r>
              <a:rPr lang="en-US" sz="700" spc="-15" dirty="0" smtClean="0">
                <a:latin typeface="Trebuchet MS"/>
                <a:cs typeface="Trebuchet MS"/>
              </a:rPr>
              <a:t>Communicate with the user.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15009803" y="1548596"/>
            <a:ext cx="556260" cy="556260"/>
            <a:chOff x="15009803" y="1548596"/>
            <a:chExt cx="556260" cy="556260"/>
          </a:xfrm>
        </p:grpSpPr>
        <p:sp>
          <p:nvSpPr>
            <p:cNvPr id="156" name="object 156"/>
            <p:cNvSpPr/>
            <p:nvPr/>
          </p:nvSpPr>
          <p:spPr>
            <a:xfrm>
              <a:off x="15012025" y="1550818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4">
                  <a:moveTo>
                    <a:pt x="0" y="0"/>
                  </a:moveTo>
                  <a:lnTo>
                    <a:pt x="551334" y="0"/>
                  </a:lnTo>
                  <a:lnTo>
                    <a:pt x="551334" y="551334"/>
                  </a:lnTo>
                  <a:lnTo>
                    <a:pt x="0" y="551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 lang="en-US" sz="650" dirty="0" smtClean="0"/>
            </a:p>
            <a:p>
              <a:endParaRPr lang="en-US" sz="650" dirty="0"/>
            </a:p>
            <a:p>
              <a:r>
                <a:rPr lang="en-US" sz="650" dirty="0" smtClean="0"/>
                <a:t>Use it as per the</a:t>
              </a:r>
            </a:p>
            <a:p>
              <a:r>
                <a:rPr lang="en-US" sz="650" dirty="0" smtClean="0"/>
                <a:t>Instructions.</a:t>
              </a:r>
              <a:endParaRPr sz="650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5012025" y="1550818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4">
                  <a:moveTo>
                    <a:pt x="0" y="0"/>
                  </a:moveTo>
                  <a:lnTo>
                    <a:pt x="551334" y="0"/>
                  </a:lnTo>
                  <a:lnTo>
                    <a:pt x="551334" y="551334"/>
                  </a:lnTo>
                  <a:lnTo>
                    <a:pt x="0" y="551334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15012026" y="1550818"/>
            <a:ext cx="551815" cy="275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7145" marR="9525" indent="3810">
              <a:lnSpc>
                <a:spcPct val="105900"/>
              </a:lnSpc>
            </a:pPr>
            <a:endParaRPr sz="650">
              <a:latin typeface="Trebuchet MS"/>
              <a:cs typeface="Trebuchet MS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17211313" y="3488763"/>
            <a:ext cx="559435" cy="559435"/>
            <a:chOff x="17211313" y="3488763"/>
            <a:chExt cx="559435" cy="559435"/>
          </a:xfrm>
        </p:grpSpPr>
        <p:sp>
          <p:nvSpPr>
            <p:cNvPr id="160" name="object 160"/>
            <p:cNvSpPr/>
            <p:nvPr/>
          </p:nvSpPr>
          <p:spPr>
            <a:xfrm>
              <a:off x="17213536" y="3490985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0" y="0"/>
                  </a:moveTo>
                  <a:lnTo>
                    <a:pt x="554680" y="0"/>
                  </a:lnTo>
                  <a:lnTo>
                    <a:pt x="554680" y="554680"/>
                  </a:lnTo>
                  <a:lnTo>
                    <a:pt x="0" y="554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213536" y="3490985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0" y="0"/>
                  </a:moveTo>
                  <a:lnTo>
                    <a:pt x="554680" y="0"/>
                  </a:lnTo>
                  <a:lnTo>
                    <a:pt x="554680" y="554680"/>
                  </a:lnTo>
                  <a:lnTo>
                    <a:pt x="0" y="554680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17213535" y="3490985"/>
            <a:ext cx="554990" cy="44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700" dirty="0" smtClean="0">
                <a:latin typeface="Trebuchet MS"/>
                <a:cs typeface="Trebuchet MS"/>
              </a:rPr>
              <a:t>Safety platform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6180483" y="1534155"/>
            <a:ext cx="559435" cy="273023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065" marR="1270" algn="ctr">
              <a:lnSpc>
                <a:spcPct val="102899"/>
              </a:lnSpc>
              <a:spcBef>
                <a:spcPts val="275"/>
              </a:spcBef>
            </a:pPr>
            <a:r>
              <a:rPr lang="en-US" sz="750" dirty="0" smtClean="0">
                <a:latin typeface="Trebuchet MS"/>
                <a:cs typeface="Trebuchet MS"/>
              </a:rPr>
              <a:t>Analyze the object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18065438" y="807762"/>
            <a:ext cx="2025650" cy="6480175"/>
            <a:chOff x="18065438" y="807762"/>
            <a:chExt cx="2025650" cy="6480175"/>
          </a:xfrm>
        </p:grpSpPr>
        <p:sp>
          <p:nvSpPr>
            <p:cNvPr id="165" name="object 165"/>
            <p:cNvSpPr/>
            <p:nvPr/>
          </p:nvSpPr>
          <p:spPr>
            <a:xfrm>
              <a:off x="18065636" y="807964"/>
              <a:ext cx="2025014" cy="6479540"/>
            </a:xfrm>
            <a:custGeom>
              <a:avLst/>
              <a:gdLst/>
              <a:ahLst/>
              <a:cxnLst/>
              <a:rect l="l" t="t" r="r" b="b"/>
              <a:pathLst>
                <a:path w="2025015" h="6479540">
                  <a:moveTo>
                    <a:pt x="2024976" y="6478244"/>
                  </a:moveTo>
                  <a:lnTo>
                    <a:pt x="0" y="6478244"/>
                  </a:lnTo>
                  <a:lnTo>
                    <a:pt x="0" y="6479464"/>
                  </a:lnTo>
                  <a:lnTo>
                    <a:pt x="2024976" y="6479464"/>
                  </a:lnTo>
                  <a:lnTo>
                    <a:pt x="2024976" y="6478244"/>
                  </a:lnTo>
                  <a:close/>
                </a:path>
                <a:path w="2025015" h="6479540">
                  <a:moveTo>
                    <a:pt x="2024976" y="0"/>
                  </a:moveTo>
                  <a:lnTo>
                    <a:pt x="0" y="0"/>
                  </a:lnTo>
                  <a:lnTo>
                    <a:pt x="0" y="5398059"/>
                  </a:lnTo>
                  <a:lnTo>
                    <a:pt x="2024976" y="5398059"/>
                  </a:lnTo>
                  <a:lnTo>
                    <a:pt x="202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8067660" y="809985"/>
              <a:ext cx="2021205" cy="6475730"/>
            </a:xfrm>
            <a:custGeom>
              <a:avLst/>
              <a:gdLst/>
              <a:ahLst/>
              <a:cxnLst/>
              <a:rect l="l" t="t" r="r" b="b"/>
              <a:pathLst>
                <a:path w="2021205" h="6475730">
                  <a:moveTo>
                    <a:pt x="0" y="0"/>
                  </a:moveTo>
                  <a:lnTo>
                    <a:pt x="2020927" y="0"/>
                  </a:lnTo>
                  <a:lnTo>
                    <a:pt x="2020927" y="6475416"/>
                  </a:lnTo>
                  <a:lnTo>
                    <a:pt x="0" y="6475416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8068688" y="6206015"/>
              <a:ext cx="2019300" cy="1080770"/>
            </a:xfrm>
            <a:custGeom>
              <a:avLst/>
              <a:gdLst/>
              <a:ahLst/>
              <a:cxnLst/>
              <a:rect l="l" t="t" r="r" b="b"/>
              <a:pathLst>
                <a:path w="2019300" h="1080770">
                  <a:moveTo>
                    <a:pt x="0" y="0"/>
                  </a:moveTo>
                  <a:lnTo>
                    <a:pt x="2018795" y="0"/>
                  </a:lnTo>
                  <a:lnTo>
                    <a:pt x="2018795" y="1080187"/>
                  </a:lnTo>
                  <a:lnTo>
                    <a:pt x="0" y="1080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18246707" y="1190790"/>
            <a:ext cx="1560830" cy="2863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500" b="1" spc="-15" dirty="0">
                <a:solidFill>
                  <a:srgbClr val="1F1F1F"/>
                </a:solidFill>
                <a:latin typeface="Trebuchet MS"/>
                <a:cs typeface="Trebuchet MS"/>
              </a:rPr>
              <a:t>After </a:t>
            </a:r>
            <a:r>
              <a:rPr sz="500" b="1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500" b="1" spc="-4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500" b="1" spc="-5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500">
              <a:latin typeface="Trebuchet MS"/>
              <a:cs typeface="Trebuchet MS"/>
            </a:endParaRPr>
          </a:p>
          <a:p>
            <a:pPr marL="17780" marR="5080">
              <a:lnSpc>
                <a:spcPct val="108100"/>
              </a:lnSpc>
              <a:spcBef>
                <a:spcPts val="125"/>
              </a:spcBef>
            </a:pPr>
            <a:r>
              <a:rPr sz="450" spc="5" dirty="0">
                <a:latin typeface="Trebuchet MS"/>
                <a:cs typeface="Trebuchet MS"/>
              </a:rPr>
              <a:t>You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can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export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mural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as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image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or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pdf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share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with  </a:t>
            </a:r>
            <a:r>
              <a:rPr sz="450" spc="15" dirty="0">
                <a:latin typeface="Trebuchet MS"/>
                <a:cs typeface="Trebuchet MS"/>
              </a:rPr>
              <a:t>members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of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company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who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might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find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helpful.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18259333" y="1080116"/>
            <a:ext cx="1490345" cy="845819"/>
            <a:chOff x="18259333" y="1080116"/>
            <a:chExt cx="1490345" cy="845819"/>
          </a:xfrm>
        </p:grpSpPr>
        <p:sp>
          <p:nvSpPr>
            <p:cNvPr id="170" name="object 170"/>
            <p:cNvSpPr/>
            <p:nvPr/>
          </p:nvSpPr>
          <p:spPr>
            <a:xfrm>
              <a:off x="18259333" y="1080116"/>
              <a:ext cx="101618" cy="10161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264606" y="1912400"/>
              <a:ext cx="1485265" cy="13970"/>
            </a:xfrm>
            <a:custGeom>
              <a:avLst/>
              <a:gdLst/>
              <a:ahLst/>
              <a:cxnLst/>
              <a:rect l="l" t="t" r="r" b="b"/>
              <a:pathLst>
                <a:path w="1485265" h="13969">
                  <a:moveTo>
                    <a:pt x="0" y="0"/>
                  </a:moveTo>
                  <a:lnTo>
                    <a:pt x="1484649" y="0"/>
                  </a:lnTo>
                  <a:lnTo>
                    <a:pt x="1484649" y="13498"/>
                  </a:lnTo>
                  <a:lnTo>
                    <a:pt x="0" y="1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8283090" y="1110764"/>
              <a:ext cx="53340" cy="41275"/>
            </a:xfrm>
            <a:custGeom>
              <a:avLst/>
              <a:gdLst/>
              <a:ahLst/>
              <a:cxnLst/>
              <a:rect l="l" t="t" r="r" b="b"/>
              <a:pathLst>
                <a:path w="53340" h="41275">
                  <a:moveTo>
                    <a:pt x="34152" y="40846"/>
                  </a:moveTo>
                  <a:lnTo>
                    <a:pt x="31682" y="40846"/>
                  </a:lnTo>
                  <a:lnTo>
                    <a:pt x="30444" y="40374"/>
                  </a:lnTo>
                  <a:lnTo>
                    <a:pt x="27618" y="37548"/>
                  </a:lnTo>
                  <a:lnTo>
                    <a:pt x="27618" y="34490"/>
                  </a:lnTo>
                  <a:lnTo>
                    <a:pt x="36623" y="25486"/>
                  </a:lnTo>
                  <a:lnTo>
                    <a:pt x="2161" y="25486"/>
                  </a:lnTo>
                  <a:lnTo>
                    <a:pt x="0" y="23326"/>
                  </a:lnTo>
                  <a:lnTo>
                    <a:pt x="0" y="17993"/>
                  </a:lnTo>
                  <a:lnTo>
                    <a:pt x="2161" y="15831"/>
                  </a:lnTo>
                  <a:lnTo>
                    <a:pt x="36623" y="15831"/>
                  </a:lnTo>
                  <a:lnTo>
                    <a:pt x="27618" y="6827"/>
                  </a:lnTo>
                  <a:lnTo>
                    <a:pt x="27618" y="3770"/>
                  </a:lnTo>
                  <a:lnTo>
                    <a:pt x="31385" y="0"/>
                  </a:lnTo>
                  <a:lnTo>
                    <a:pt x="34445" y="0"/>
                  </a:lnTo>
                  <a:lnTo>
                    <a:pt x="51913" y="17468"/>
                  </a:lnTo>
                  <a:lnTo>
                    <a:pt x="52116" y="17716"/>
                  </a:lnTo>
                  <a:lnTo>
                    <a:pt x="52370" y="18101"/>
                  </a:lnTo>
                  <a:lnTo>
                    <a:pt x="52670" y="18651"/>
                  </a:lnTo>
                  <a:lnTo>
                    <a:pt x="52802" y="18971"/>
                  </a:lnTo>
                  <a:lnTo>
                    <a:pt x="52840" y="19138"/>
                  </a:lnTo>
                  <a:lnTo>
                    <a:pt x="52929" y="19438"/>
                  </a:lnTo>
                  <a:lnTo>
                    <a:pt x="52983" y="19571"/>
                  </a:lnTo>
                  <a:lnTo>
                    <a:pt x="53134" y="20338"/>
                  </a:lnTo>
                  <a:lnTo>
                    <a:pt x="53134" y="20981"/>
                  </a:lnTo>
                  <a:lnTo>
                    <a:pt x="52983" y="21747"/>
                  </a:lnTo>
                  <a:lnTo>
                    <a:pt x="52929" y="21881"/>
                  </a:lnTo>
                  <a:lnTo>
                    <a:pt x="52840" y="22180"/>
                  </a:lnTo>
                  <a:lnTo>
                    <a:pt x="52801" y="22347"/>
                  </a:lnTo>
                  <a:lnTo>
                    <a:pt x="52670" y="22667"/>
                  </a:lnTo>
                  <a:lnTo>
                    <a:pt x="52578" y="22815"/>
                  </a:lnTo>
                  <a:lnTo>
                    <a:pt x="52370" y="23218"/>
                  </a:lnTo>
                  <a:lnTo>
                    <a:pt x="52116" y="23602"/>
                  </a:lnTo>
                  <a:lnTo>
                    <a:pt x="51913" y="23850"/>
                  </a:lnTo>
                  <a:lnTo>
                    <a:pt x="35388" y="40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8393743" y="2159219"/>
            <a:ext cx="37592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15" dirty="0">
                <a:latin typeface="Trebuchet MS"/>
                <a:cs typeface="Trebuchet MS"/>
              </a:rPr>
              <a:t>Share </a:t>
            </a:r>
            <a:r>
              <a:rPr sz="350" b="1" spc="5" dirty="0">
                <a:latin typeface="Trebuchet MS"/>
                <a:cs typeface="Trebuchet MS"/>
              </a:rPr>
              <a:t>the</a:t>
            </a:r>
            <a:r>
              <a:rPr sz="350" b="1" spc="-85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mural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8260395" y="1986778"/>
            <a:ext cx="44894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solidFill>
                  <a:srgbClr val="727272"/>
                </a:solidFill>
                <a:latin typeface="Trebuchet MS"/>
                <a:cs typeface="Trebuchet MS"/>
              </a:rPr>
              <a:t>Quick</a:t>
            </a:r>
            <a:r>
              <a:rPr sz="500" b="1" spc="-75" dirty="0">
                <a:solidFill>
                  <a:srgbClr val="727272"/>
                </a:solidFill>
                <a:latin typeface="Trebuchet MS"/>
                <a:cs typeface="Trebuchet MS"/>
              </a:rPr>
              <a:t> </a:t>
            </a:r>
            <a:r>
              <a:rPr sz="500" b="1" spc="5" dirty="0">
                <a:solidFill>
                  <a:srgbClr val="727272"/>
                </a:solidFill>
                <a:latin typeface="Trebuchet MS"/>
                <a:cs typeface="Trebuchet MS"/>
              </a:rPr>
              <a:t>add-ons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18268208" y="2184623"/>
            <a:ext cx="1508760" cy="1995170"/>
            <a:chOff x="18268208" y="2184623"/>
            <a:chExt cx="1508760" cy="1995170"/>
          </a:xfrm>
        </p:grpSpPr>
        <p:sp>
          <p:nvSpPr>
            <p:cNvPr id="176" name="object 176"/>
            <p:cNvSpPr/>
            <p:nvPr/>
          </p:nvSpPr>
          <p:spPr>
            <a:xfrm>
              <a:off x="18268208" y="2804510"/>
              <a:ext cx="1508760" cy="13970"/>
            </a:xfrm>
            <a:custGeom>
              <a:avLst/>
              <a:gdLst/>
              <a:ahLst/>
              <a:cxnLst/>
              <a:rect l="l" t="t" r="r" b="b"/>
              <a:pathLst>
                <a:path w="1508759" h="13969">
                  <a:moveTo>
                    <a:pt x="0" y="0"/>
                  </a:moveTo>
                  <a:lnTo>
                    <a:pt x="1508609" y="0"/>
                  </a:lnTo>
                  <a:lnTo>
                    <a:pt x="1508609" y="13498"/>
                  </a:lnTo>
                  <a:lnTo>
                    <a:pt x="0" y="1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8280180" y="3902808"/>
              <a:ext cx="270489" cy="276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8280180" y="3902808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932"/>
                  </a:moveTo>
                  <a:lnTo>
                    <a:pt x="9974" y="77524"/>
                  </a:lnTo>
                  <a:lnTo>
                    <a:pt x="37177" y="37177"/>
                  </a:lnTo>
                  <a:lnTo>
                    <a:pt x="77524" y="9974"/>
                  </a:lnTo>
                  <a:lnTo>
                    <a:pt x="126932" y="0"/>
                  </a:lnTo>
                  <a:lnTo>
                    <a:pt x="176340" y="9974"/>
                  </a:lnTo>
                  <a:lnTo>
                    <a:pt x="216686" y="37177"/>
                  </a:lnTo>
                  <a:lnTo>
                    <a:pt x="243889" y="77524"/>
                  </a:lnTo>
                  <a:lnTo>
                    <a:pt x="253864" y="126932"/>
                  </a:lnTo>
                  <a:lnTo>
                    <a:pt x="243889" y="176340"/>
                  </a:lnTo>
                  <a:lnTo>
                    <a:pt x="216686" y="216686"/>
                  </a:lnTo>
                  <a:lnTo>
                    <a:pt x="176340" y="243889"/>
                  </a:lnTo>
                  <a:lnTo>
                    <a:pt x="126932" y="253864"/>
                  </a:lnTo>
                  <a:lnTo>
                    <a:pt x="77524" y="243889"/>
                  </a:lnTo>
                  <a:lnTo>
                    <a:pt x="37177" y="216686"/>
                  </a:lnTo>
                  <a:lnTo>
                    <a:pt x="9974" y="176340"/>
                  </a:lnTo>
                  <a:lnTo>
                    <a:pt x="0" y="126932"/>
                  </a:lnTo>
                  <a:close/>
                </a:path>
              </a:pathLst>
            </a:custGeom>
            <a:ln w="9448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8295675" y="2208246"/>
              <a:ext cx="69215" cy="48895"/>
            </a:xfrm>
            <a:custGeom>
              <a:avLst/>
              <a:gdLst/>
              <a:ahLst/>
              <a:cxnLst/>
              <a:rect l="l" t="t" r="r" b="b"/>
              <a:pathLst>
                <a:path w="69215" h="48894">
                  <a:moveTo>
                    <a:pt x="0" y="48352"/>
                  </a:moveTo>
                  <a:lnTo>
                    <a:pt x="68601" y="48352"/>
                  </a:lnTo>
                  <a:lnTo>
                    <a:pt x="68601" y="0"/>
                  </a:lnTo>
                  <a:lnTo>
                    <a:pt x="0" y="0"/>
                  </a:lnTo>
                  <a:lnTo>
                    <a:pt x="0" y="48352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8276455" y="2184623"/>
              <a:ext cx="87820" cy="922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18260395" y="2897800"/>
            <a:ext cx="65341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spc="-5" dirty="0">
                <a:solidFill>
                  <a:srgbClr val="727272"/>
                </a:solidFill>
                <a:latin typeface="Trebuchet MS"/>
                <a:cs typeface="Trebuchet MS"/>
              </a:rPr>
              <a:t>Keep </a:t>
            </a:r>
            <a:r>
              <a:rPr sz="500" b="1" spc="5" dirty="0">
                <a:solidFill>
                  <a:srgbClr val="727272"/>
                </a:solidFill>
                <a:latin typeface="Trebuchet MS"/>
                <a:cs typeface="Trebuchet MS"/>
              </a:rPr>
              <a:t>moving</a:t>
            </a:r>
            <a:r>
              <a:rPr sz="500" b="1" spc="-85" dirty="0">
                <a:solidFill>
                  <a:srgbClr val="727272"/>
                </a:solidFill>
                <a:latin typeface="Trebuchet MS"/>
                <a:cs typeface="Trebuchet MS"/>
              </a:rPr>
              <a:t> </a:t>
            </a:r>
            <a:r>
              <a:rPr sz="500" b="1" spc="-10" dirty="0">
                <a:solidFill>
                  <a:srgbClr val="727272"/>
                </a:solidFill>
                <a:latin typeface="Trebuchet MS"/>
                <a:cs typeface="Trebuchet MS"/>
              </a:rPr>
              <a:t>forward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182" name="object 182"/>
          <p:cNvGraphicFramePr>
            <a:graphicFrameLocks noGrp="1"/>
          </p:cNvGraphicFramePr>
          <p:nvPr/>
        </p:nvGraphicFramePr>
        <p:xfrm>
          <a:off x="18343548" y="3965755"/>
          <a:ext cx="122554" cy="122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/>
                <a:gridCol w="67944"/>
              </a:tblGrid>
              <a:tr h="61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</a:tcPr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3" name="object 183"/>
          <p:cNvSpPr txBox="1"/>
          <p:nvPr/>
        </p:nvSpPr>
        <p:spPr>
          <a:xfrm>
            <a:off x="18287589" y="2182842"/>
            <a:ext cx="1329690" cy="185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55"/>
              </a:lnSpc>
              <a:spcBef>
                <a:spcPts val="114"/>
              </a:spcBef>
            </a:pPr>
            <a:r>
              <a:rPr sz="300" b="1" spc="25" dirty="0">
                <a:solidFill>
                  <a:srgbClr val="2489A7"/>
                </a:solidFill>
                <a:latin typeface="Trebuchet MS"/>
                <a:cs typeface="Trebuchet MS"/>
              </a:rPr>
              <a:t>A</a:t>
            </a:r>
            <a:endParaRPr sz="300">
              <a:latin typeface="Trebuchet MS"/>
              <a:cs typeface="Trebuchet MS"/>
            </a:endParaRPr>
          </a:p>
          <a:p>
            <a:pPr marL="118745">
              <a:lnSpc>
                <a:spcPts val="415"/>
              </a:lnSpc>
            </a:pPr>
            <a:r>
              <a:rPr sz="350" b="1" spc="15" dirty="0">
                <a:latin typeface="Trebuchet MS"/>
                <a:cs typeface="Trebuchet MS"/>
              </a:rPr>
              <a:t>Share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a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view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link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mural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with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stakeholders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keep</a:t>
            </a:r>
            <a:endParaRPr sz="350">
              <a:latin typeface="Trebuchet MS"/>
              <a:cs typeface="Trebuchet MS"/>
            </a:endParaRPr>
          </a:p>
          <a:p>
            <a:pPr marL="118745">
              <a:lnSpc>
                <a:spcPct val="100000"/>
              </a:lnSpc>
              <a:spcBef>
                <a:spcPts val="50"/>
              </a:spcBef>
            </a:pPr>
            <a:r>
              <a:rPr sz="350" spc="5" dirty="0">
                <a:latin typeface="Trebuchet MS"/>
                <a:cs typeface="Trebuchet MS"/>
              </a:rPr>
              <a:t>them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loop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about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outcomes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of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18262927" y="4324309"/>
            <a:ext cx="1508760" cy="13970"/>
          </a:xfrm>
          <a:custGeom>
            <a:avLst/>
            <a:gdLst/>
            <a:ahLst/>
            <a:cxnLst/>
            <a:rect l="l" t="t" r="r" b="b"/>
            <a:pathLst>
              <a:path w="1508759" h="13970">
                <a:moveTo>
                  <a:pt x="0" y="0"/>
                </a:moveTo>
                <a:lnTo>
                  <a:pt x="1508609" y="0"/>
                </a:lnTo>
                <a:lnTo>
                  <a:pt x="1508609" y="13498"/>
                </a:lnTo>
                <a:lnTo>
                  <a:pt x="0" y="134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18359338" y="4455278"/>
            <a:ext cx="58102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15" dirty="0">
                <a:solidFill>
                  <a:srgbClr val="1A6085"/>
                </a:solidFill>
                <a:latin typeface="Trebuchet MS"/>
                <a:cs typeface="Trebuchet MS"/>
                <a:hlinkClick r:id="rId2"/>
              </a:rPr>
              <a:t>Share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"/>
              </a:rPr>
              <a:t>template</a:t>
            </a:r>
            <a:r>
              <a:rPr sz="350" b="1" spc="-45" dirty="0">
                <a:solidFill>
                  <a:srgbClr val="1A6085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350" b="1" spc="10" dirty="0">
                <a:solidFill>
                  <a:srgbClr val="1A6085"/>
                </a:solidFill>
                <a:latin typeface="Trebuchet MS"/>
                <a:cs typeface="Trebuchet MS"/>
                <a:hlinkClick r:id="rId2"/>
              </a:rPr>
              <a:t>feedback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18258282" y="3077572"/>
            <a:ext cx="840740" cy="1470025"/>
            <a:chOff x="18258282" y="3077572"/>
            <a:chExt cx="840740" cy="1470025"/>
          </a:xfrm>
        </p:grpSpPr>
        <p:sp>
          <p:nvSpPr>
            <p:cNvPr id="187" name="object 187"/>
            <p:cNvSpPr/>
            <p:nvPr/>
          </p:nvSpPr>
          <p:spPr>
            <a:xfrm>
              <a:off x="18258282" y="4452760"/>
              <a:ext cx="711031" cy="948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275242" y="3082334"/>
              <a:ext cx="270505" cy="2766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275242" y="3082334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932"/>
                  </a:moveTo>
                  <a:lnTo>
                    <a:pt x="9974" y="77524"/>
                  </a:lnTo>
                  <a:lnTo>
                    <a:pt x="37177" y="37177"/>
                  </a:lnTo>
                  <a:lnTo>
                    <a:pt x="77524" y="9974"/>
                  </a:lnTo>
                  <a:lnTo>
                    <a:pt x="126932" y="0"/>
                  </a:lnTo>
                  <a:lnTo>
                    <a:pt x="176340" y="9974"/>
                  </a:lnTo>
                  <a:lnTo>
                    <a:pt x="216686" y="37177"/>
                  </a:lnTo>
                  <a:lnTo>
                    <a:pt x="243889" y="77524"/>
                  </a:lnTo>
                  <a:lnTo>
                    <a:pt x="253864" y="126932"/>
                  </a:lnTo>
                  <a:lnTo>
                    <a:pt x="243889" y="176340"/>
                  </a:lnTo>
                  <a:lnTo>
                    <a:pt x="216686" y="216686"/>
                  </a:lnTo>
                  <a:lnTo>
                    <a:pt x="176340" y="243889"/>
                  </a:lnTo>
                  <a:lnTo>
                    <a:pt x="126932" y="253864"/>
                  </a:lnTo>
                  <a:lnTo>
                    <a:pt x="77524" y="243889"/>
                  </a:lnTo>
                  <a:lnTo>
                    <a:pt x="37177" y="216686"/>
                  </a:lnTo>
                  <a:lnTo>
                    <a:pt x="9974" y="176340"/>
                  </a:lnTo>
                  <a:lnTo>
                    <a:pt x="0" y="126932"/>
                  </a:lnTo>
                  <a:close/>
                </a:path>
              </a:pathLst>
            </a:custGeom>
            <a:ln w="9448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060116" y="3340354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83" y="30620"/>
                  </a:moveTo>
                  <a:lnTo>
                    <a:pt x="22548" y="30620"/>
                  </a:lnTo>
                  <a:lnTo>
                    <a:pt x="20038" y="28110"/>
                  </a:lnTo>
                  <a:lnTo>
                    <a:pt x="20038" y="26076"/>
                  </a:lnTo>
                  <a:lnTo>
                    <a:pt x="27590" y="18523"/>
                  </a:lnTo>
                  <a:lnTo>
                    <a:pt x="1438" y="18523"/>
                  </a:lnTo>
                  <a:lnTo>
                    <a:pt x="0" y="17084"/>
                  </a:lnTo>
                  <a:lnTo>
                    <a:pt x="0" y="13535"/>
                  </a:lnTo>
                  <a:lnTo>
                    <a:pt x="1438" y="12096"/>
                  </a:lnTo>
                  <a:lnTo>
                    <a:pt x="27590" y="12096"/>
                  </a:lnTo>
                  <a:lnTo>
                    <a:pt x="20038" y="4544"/>
                  </a:lnTo>
                  <a:lnTo>
                    <a:pt x="20038" y="2509"/>
                  </a:lnTo>
                  <a:lnTo>
                    <a:pt x="22548" y="0"/>
                  </a:lnTo>
                  <a:lnTo>
                    <a:pt x="24582" y="0"/>
                  </a:lnTo>
                  <a:lnTo>
                    <a:pt x="38875" y="14292"/>
                  </a:lnTo>
                  <a:lnTo>
                    <a:pt x="38875" y="16327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 txBox="1"/>
          <p:nvPr/>
        </p:nvSpPr>
        <p:spPr>
          <a:xfrm>
            <a:off x="18594049" y="3037481"/>
            <a:ext cx="878840" cy="35496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0" dirty="0">
                <a:latin typeface="Trebuchet MS"/>
                <a:cs typeface="Trebuchet MS"/>
              </a:rPr>
              <a:t>Strategy</a:t>
            </a:r>
            <a:r>
              <a:rPr sz="350" b="1" spc="-15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blueprint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900"/>
              </a:lnSpc>
              <a:spcBef>
                <a:spcPts val="160"/>
              </a:spcBef>
            </a:pPr>
            <a:r>
              <a:rPr sz="350" spc="10" dirty="0">
                <a:latin typeface="Trebuchet MS"/>
                <a:cs typeface="Trebuchet MS"/>
              </a:rPr>
              <a:t>Define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components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of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new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idea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or  </a:t>
            </a:r>
            <a:r>
              <a:rPr sz="350" dirty="0">
                <a:latin typeface="Trebuchet MS"/>
                <a:cs typeface="Trebuchet MS"/>
              </a:rPr>
              <a:t>strategy.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">
              <a:latin typeface="Trebuchet MS"/>
              <a:cs typeface="Trebuchet MS"/>
            </a:endParaRPr>
          </a:p>
          <a:p>
            <a:pPr marL="29845">
              <a:lnSpc>
                <a:spcPct val="100000"/>
              </a:lnSpc>
            </a:pPr>
            <a:r>
              <a:rPr sz="350" b="1" spc="20" dirty="0">
                <a:solidFill>
                  <a:srgbClr val="1A6085"/>
                </a:solidFill>
                <a:latin typeface="Trebuchet MS"/>
                <a:cs typeface="Trebuchet MS"/>
                <a:hlinkClick r:id="rId20"/>
              </a:rPr>
              <a:t>Open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0"/>
              </a:rPr>
              <a:t>the</a:t>
            </a:r>
            <a:r>
              <a:rPr sz="350" b="1" spc="-45" dirty="0">
                <a:solidFill>
                  <a:srgbClr val="1A6085"/>
                </a:solidFill>
                <a:latin typeface="Trebuchet MS"/>
                <a:cs typeface="Trebuchet MS"/>
                <a:hlinkClick r:id="rId20"/>
              </a:rPr>
              <a:t>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0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18599998" y="3306718"/>
            <a:ext cx="525780" cy="469900"/>
            <a:chOff x="18599998" y="3306718"/>
            <a:chExt cx="525780" cy="469900"/>
          </a:xfrm>
        </p:grpSpPr>
        <p:sp>
          <p:nvSpPr>
            <p:cNvPr id="193" name="object 193"/>
            <p:cNvSpPr/>
            <p:nvPr/>
          </p:nvSpPr>
          <p:spPr>
            <a:xfrm>
              <a:off x="18599998" y="3306718"/>
              <a:ext cx="525182" cy="9509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9067481" y="3745374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83" y="30620"/>
                  </a:moveTo>
                  <a:lnTo>
                    <a:pt x="22548" y="30620"/>
                  </a:lnTo>
                  <a:lnTo>
                    <a:pt x="20038" y="28110"/>
                  </a:lnTo>
                  <a:lnTo>
                    <a:pt x="20038" y="26076"/>
                  </a:lnTo>
                  <a:lnTo>
                    <a:pt x="27590" y="18523"/>
                  </a:lnTo>
                  <a:lnTo>
                    <a:pt x="1438" y="18523"/>
                  </a:lnTo>
                  <a:lnTo>
                    <a:pt x="0" y="17084"/>
                  </a:lnTo>
                  <a:lnTo>
                    <a:pt x="0" y="13535"/>
                  </a:lnTo>
                  <a:lnTo>
                    <a:pt x="1438" y="12096"/>
                  </a:lnTo>
                  <a:lnTo>
                    <a:pt x="27590" y="12096"/>
                  </a:lnTo>
                  <a:lnTo>
                    <a:pt x="20038" y="4544"/>
                  </a:lnTo>
                  <a:lnTo>
                    <a:pt x="20038" y="2509"/>
                  </a:lnTo>
                  <a:lnTo>
                    <a:pt x="22548" y="0"/>
                  </a:lnTo>
                  <a:lnTo>
                    <a:pt x="24582" y="0"/>
                  </a:lnTo>
                  <a:lnTo>
                    <a:pt x="38875" y="14292"/>
                  </a:lnTo>
                  <a:lnTo>
                    <a:pt x="38875" y="16327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18594047" y="3449196"/>
            <a:ext cx="1002030" cy="3479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5" dirty="0">
                <a:latin typeface="Trebuchet MS"/>
                <a:cs typeface="Trebuchet MS"/>
              </a:rPr>
              <a:t>Customer </a:t>
            </a:r>
            <a:r>
              <a:rPr sz="350" b="1" spc="5" dirty="0">
                <a:latin typeface="Trebuchet MS"/>
                <a:cs typeface="Trebuchet MS"/>
              </a:rPr>
              <a:t>experience </a:t>
            </a:r>
            <a:r>
              <a:rPr sz="350" b="1" dirty="0">
                <a:latin typeface="Trebuchet MS"/>
                <a:cs typeface="Trebuchet MS"/>
              </a:rPr>
              <a:t>journey</a:t>
            </a:r>
            <a:r>
              <a:rPr sz="350" b="1" spc="-60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map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900"/>
              </a:lnSpc>
              <a:spcBef>
                <a:spcPts val="160"/>
              </a:spcBef>
            </a:pPr>
            <a:r>
              <a:rPr sz="350" spc="15" dirty="0">
                <a:latin typeface="Trebuchet MS"/>
                <a:cs typeface="Trebuchet MS"/>
              </a:rPr>
              <a:t>Understand </a:t>
            </a:r>
            <a:r>
              <a:rPr sz="350" spc="10" dirty="0">
                <a:latin typeface="Trebuchet MS"/>
                <a:cs typeface="Trebuchet MS"/>
              </a:rPr>
              <a:t>customer needs, </a:t>
            </a:r>
            <a:r>
              <a:rPr sz="350" dirty="0">
                <a:latin typeface="Trebuchet MS"/>
                <a:cs typeface="Trebuchet MS"/>
              </a:rPr>
              <a:t>motivations,</a:t>
            </a:r>
            <a:r>
              <a:rPr sz="350" spc="-5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  </a:t>
            </a:r>
            <a:r>
              <a:rPr sz="350" spc="15" dirty="0">
                <a:latin typeface="Trebuchet MS"/>
                <a:cs typeface="Trebuchet MS"/>
              </a:rPr>
              <a:t>obstacles </a:t>
            </a:r>
            <a:r>
              <a:rPr sz="350" spc="-5" dirty="0">
                <a:latin typeface="Trebuchet MS"/>
                <a:cs typeface="Trebuchet MS"/>
              </a:rPr>
              <a:t>for </a:t>
            </a:r>
            <a:r>
              <a:rPr sz="350" spc="15" dirty="0">
                <a:latin typeface="Trebuchet MS"/>
                <a:cs typeface="Trebuchet MS"/>
              </a:rPr>
              <a:t>an</a:t>
            </a:r>
            <a:r>
              <a:rPr sz="350" spc="-4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experience.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">
              <a:latin typeface="Trebuchet MS"/>
              <a:cs typeface="Trebuchet MS"/>
            </a:endParaRPr>
          </a:p>
          <a:p>
            <a:pPr marL="37465">
              <a:lnSpc>
                <a:spcPct val="100000"/>
              </a:lnSpc>
            </a:pPr>
            <a:r>
              <a:rPr sz="350" b="1" spc="20" dirty="0">
                <a:solidFill>
                  <a:srgbClr val="1A6085"/>
                </a:solidFill>
                <a:latin typeface="Trebuchet MS"/>
                <a:cs typeface="Trebuchet MS"/>
                <a:hlinkClick r:id="rId22"/>
              </a:rPr>
              <a:t>Open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2"/>
              </a:rPr>
              <a:t>the</a:t>
            </a:r>
            <a:r>
              <a:rPr sz="350" b="1" spc="-45" dirty="0">
                <a:solidFill>
                  <a:srgbClr val="1A6085"/>
                </a:solidFill>
                <a:latin typeface="Trebuchet MS"/>
                <a:cs typeface="Trebuchet MS"/>
                <a:hlinkClick r:id="rId22"/>
              </a:rPr>
              <a:t>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2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18275417" y="3482146"/>
            <a:ext cx="857250" cy="702945"/>
            <a:chOff x="18275417" y="3482146"/>
            <a:chExt cx="857250" cy="702945"/>
          </a:xfrm>
        </p:grpSpPr>
        <p:sp>
          <p:nvSpPr>
            <p:cNvPr id="197" name="object 197"/>
            <p:cNvSpPr/>
            <p:nvPr/>
          </p:nvSpPr>
          <p:spPr>
            <a:xfrm>
              <a:off x="18607364" y="3711738"/>
              <a:ext cx="525182" cy="9509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8280180" y="3486908"/>
              <a:ext cx="270489" cy="2766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8280180" y="3486908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932"/>
                  </a:moveTo>
                  <a:lnTo>
                    <a:pt x="9974" y="77524"/>
                  </a:lnTo>
                  <a:lnTo>
                    <a:pt x="37177" y="37177"/>
                  </a:lnTo>
                  <a:lnTo>
                    <a:pt x="77524" y="9974"/>
                  </a:lnTo>
                  <a:lnTo>
                    <a:pt x="126932" y="0"/>
                  </a:lnTo>
                  <a:lnTo>
                    <a:pt x="176340" y="9974"/>
                  </a:lnTo>
                  <a:lnTo>
                    <a:pt x="216686" y="37177"/>
                  </a:lnTo>
                  <a:lnTo>
                    <a:pt x="243889" y="77524"/>
                  </a:lnTo>
                  <a:lnTo>
                    <a:pt x="253864" y="126932"/>
                  </a:lnTo>
                  <a:lnTo>
                    <a:pt x="243889" y="176340"/>
                  </a:lnTo>
                  <a:lnTo>
                    <a:pt x="216686" y="216686"/>
                  </a:lnTo>
                  <a:lnTo>
                    <a:pt x="176340" y="243889"/>
                  </a:lnTo>
                  <a:lnTo>
                    <a:pt x="126932" y="253864"/>
                  </a:lnTo>
                  <a:lnTo>
                    <a:pt x="77524" y="243889"/>
                  </a:lnTo>
                  <a:lnTo>
                    <a:pt x="37177" y="216686"/>
                  </a:lnTo>
                  <a:lnTo>
                    <a:pt x="9974" y="176340"/>
                  </a:lnTo>
                  <a:lnTo>
                    <a:pt x="0" y="126932"/>
                  </a:lnTo>
                  <a:close/>
                </a:path>
              </a:pathLst>
            </a:custGeom>
            <a:ln w="9448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9074906" y="4153917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83" y="30620"/>
                  </a:moveTo>
                  <a:lnTo>
                    <a:pt x="22548" y="30620"/>
                  </a:lnTo>
                  <a:lnTo>
                    <a:pt x="20038" y="28110"/>
                  </a:lnTo>
                  <a:lnTo>
                    <a:pt x="20038" y="26076"/>
                  </a:lnTo>
                  <a:lnTo>
                    <a:pt x="27590" y="18523"/>
                  </a:lnTo>
                  <a:lnTo>
                    <a:pt x="1438" y="18523"/>
                  </a:lnTo>
                  <a:lnTo>
                    <a:pt x="0" y="17084"/>
                  </a:lnTo>
                  <a:lnTo>
                    <a:pt x="0" y="13535"/>
                  </a:lnTo>
                  <a:lnTo>
                    <a:pt x="1438" y="12096"/>
                  </a:lnTo>
                  <a:lnTo>
                    <a:pt x="27590" y="12096"/>
                  </a:lnTo>
                  <a:lnTo>
                    <a:pt x="20038" y="4544"/>
                  </a:lnTo>
                  <a:lnTo>
                    <a:pt x="20038" y="2509"/>
                  </a:lnTo>
                  <a:lnTo>
                    <a:pt x="22548" y="0"/>
                  </a:lnTo>
                  <a:lnTo>
                    <a:pt x="24582" y="0"/>
                  </a:lnTo>
                  <a:lnTo>
                    <a:pt x="38875" y="14292"/>
                  </a:lnTo>
                  <a:lnTo>
                    <a:pt x="38875" y="16327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1" name="object 201"/>
          <p:cNvSpPr txBox="1"/>
          <p:nvPr/>
        </p:nvSpPr>
        <p:spPr>
          <a:xfrm>
            <a:off x="18594178" y="3857739"/>
            <a:ext cx="1061720" cy="3479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0" dirty="0">
                <a:latin typeface="Trebuchet MS"/>
                <a:cs typeface="Trebuchet MS"/>
              </a:rPr>
              <a:t>Strengths, weaknesses, </a:t>
            </a:r>
            <a:r>
              <a:rPr sz="350" b="1" spc="5" dirty="0">
                <a:latin typeface="Trebuchet MS"/>
                <a:cs typeface="Trebuchet MS"/>
              </a:rPr>
              <a:t>opportunities </a:t>
            </a:r>
            <a:r>
              <a:rPr sz="350" b="1" dirty="0">
                <a:latin typeface="Trebuchet MS"/>
                <a:cs typeface="Trebuchet MS"/>
              </a:rPr>
              <a:t>&amp;</a:t>
            </a:r>
            <a:r>
              <a:rPr sz="350" b="1" spc="-6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threats</a:t>
            </a:r>
            <a:endParaRPr sz="350">
              <a:latin typeface="Trebuchet MS"/>
              <a:cs typeface="Trebuchet MS"/>
            </a:endParaRPr>
          </a:p>
          <a:p>
            <a:pPr marL="12700" marR="71120">
              <a:lnSpc>
                <a:spcPct val="110900"/>
              </a:lnSpc>
              <a:spcBef>
                <a:spcPts val="160"/>
              </a:spcBef>
            </a:pPr>
            <a:r>
              <a:rPr sz="350" dirty="0">
                <a:latin typeface="Trebuchet MS"/>
                <a:cs typeface="Trebuchet MS"/>
              </a:rPr>
              <a:t>Identify </a:t>
            </a:r>
            <a:r>
              <a:rPr sz="350" spc="5" dirty="0">
                <a:latin typeface="Trebuchet MS"/>
                <a:cs typeface="Trebuchet MS"/>
              </a:rPr>
              <a:t>strengths, </a:t>
            </a:r>
            <a:r>
              <a:rPr sz="350" spc="15" dirty="0">
                <a:latin typeface="Trebuchet MS"/>
                <a:cs typeface="Trebuchet MS"/>
              </a:rPr>
              <a:t>weaknesses,</a:t>
            </a:r>
            <a:r>
              <a:rPr sz="350" spc="-3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opportunities,  </a:t>
            </a:r>
            <a:r>
              <a:rPr sz="350" spc="20" dirty="0">
                <a:latin typeface="Trebuchet MS"/>
                <a:cs typeface="Trebuchet MS"/>
              </a:rPr>
              <a:t>and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threats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(SWOT)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develop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plan.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">
              <a:latin typeface="Trebuchet MS"/>
              <a:cs typeface="Trebuchet MS"/>
            </a:endParaRPr>
          </a:p>
          <a:p>
            <a:pPr marL="45085">
              <a:lnSpc>
                <a:spcPct val="100000"/>
              </a:lnSpc>
            </a:pPr>
            <a:r>
              <a:rPr sz="350" b="1" spc="20" dirty="0">
                <a:solidFill>
                  <a:srgbClr val="1A6085"/>
                </a:solidFill>
                <a:latin typeface="Trebuchet MS"/>
                <a:cs typeface="Trebuchet MS"/>
                <a:hlinkClick r:id="rId24"/>
              </a:rPr>
              <a:t>Open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4"/>
              </a:rPr>
              <a:t>the</a:t>
            </a:r>
            <a:r>
              <a:rPr sz="350" b="1" spc="-45" dirty="0">
                <a:solidFill>
                  <a:srgbClr val="1A6085"/>
                </a:solidFill>
                <a:latin typeface="Trebuchet MS"/>
                <a:cs typeface="Trebuchet MS"/>
                <a:hlinkClick r:id="rId24"/>
              </a:rPr>
              <a:t>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4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18276106" y="2481777"/>
            <a:ext cx="864235" cy="1734185"/>
            <a:chOff x="18276106" y="2481777"/>
            <a:chExt cx="864235" cy="1734185"/>
          </a:xfrm>
        </p:grpSpPr>
        <p:sp>
          <p:nvSpPr>
            <p:cNvPr id="203" name="object 203"/>
            <p:cNvSpPr/>
            <p:nvPr/>
          </p:nvSpPr>
          <p:spPr>
            <a:xfrm>
              <a:off x="18614788" y="4120281"/>
              <a:ext cx="525182" cy="9509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8295341" y="2505399"/>
              <a:ext cx="69215" cy="48895"/>
            </a:xfrm>
            <a:custGeom>
              <a:avLst/>
              <a:gdLst/>
              <a:ahLst/>
              <a:cxnLst/>
              <a:rect l="l" t="t" r="r" b="b"/>
              <a:pathLst>
                <a:path w="69215" h="48894">
                  <a:moveTo>
                    <a:pt x="0" y="48353"/>
                  </a:moveTo>
                  <a:lnTo>
                    <a:pt x="68601" y="48353"/>
                  </a:lnTo>
                  <a:lnTo>
                    <a:pt x="68601" y="0"/>
                  </a:lnTo>
                  <a:lnTo>
                    <a:pt x="0" y="0"/>
                  </a:lnTo>
                  <a:lnTo>
                    <a:pt x="0" y="48353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8276106" y="2481777"/>
              <a:ext cx="87836" cy="9222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18262265" y="2471898"/>
            <a:ext cx="1358900" cy="200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" b="1" spc="30" dirty="0">
                <a:solidFill>
                  <a:srgbClr val="2489A7"/>
                </a:solidFill>
                <a:latin typeface="Trebuchet MS"/>
                <a:cs typeface="Trebuchet MS"/>
              </a:rPr>
              <a:t>B </a:t>
            </a:r>
            <a:r>
              <a:rPr sz="525" b="1" spc="7" baseline="7936" dirty="0">
                <a:latin typeface="Trebuchet MS"/>
                <a:cs typeface="Trebuchet MS"/>
              </a:rPr>
              <a:t>Export the</a:t>
            </a:r>
            <a:r>
              <a:rPr sz="525" b="1" spc="-30" baseline="7936" dirty="0">
                <a:latin typeface="Trebuchet MS"/>
                <a:cs typeface="Trebuchet MS"/>
              </a:rPr>
              <a:t> </a:t>
            </a:r>
            <a:r>
              <a:rPr sz="525" b="1" spc="7" baseline="7936" dirty="0">
                <a:latin typeface="Trebuchet MS"/>
                <a:cs typeface="Trebuchet MS"/>
              </a:rPr>
              <a:t>mural</a:t>
            </a:r>
            <a:endParaRPr sz="525" baseline="7936">
              <a:latin typeface="Trebuchet MS"/>
              <a:cs typeface="Trebuchet MS"/>
            </a:endParaRPr>
          </a:p>
          <a:p>
            <a:pPr marL="143510" marR="30480">
              <a:lnSpc>
                <a:spcPts val="470"/>
              </a:lnSpc>
              <a:spcBef>
                <a:spcPts val="5"/>
              </a:spcBef>
            </a:pP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Export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20" dirty="0">
                <a:solidFill>
                  <a:srgbClr val="2F2F2F"/>
                </a:solidFill>
                <a:latin typeface="Trebuchet MS"/>
                <a:cs typeface="Trebuchet MS"/>
              </a:rPr>
              <a:t>copy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of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the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mural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25" dirty="0">
                <a:solidFill>
                  <a:srgbClr val="2F2F2F"/>
                </a:solidFill>
                <a:latin typeface="Trebuchet MS"/>
                <a:cs typeface="Trebuchet MS"/>
              </a:rPr>
              <a:t>as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35" dirty="0">
                <a:solidFill>
                  <a:srgbClr val="2F2F2F"/>
                </a:solidFill>
                <a:latin typeface="Trebuchet MS"/>
                <a:cs typeface="Trebuchet MS"/>
              </a:rPr>
              <a:t>PNG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35" dirty="0">
                <a:solidFill>
                  <a:srgbClr val="2F2F2F"/>
                </a:solidFill>
                <a:latin typeface="Trebuchet MS"/>
                <a:cs typeface="Trebuchet MS"/>
              </a:rPr>
              <a:t>PDF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to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attach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to  emails,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include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in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slides,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20" dirty="0">
                <a:solidFill>
                  <a:srgbClr val="2F2F2F"/>
                </a:solidFill>
                <a:latin typeface="Trebuchet MS"/>
                <a:cs typeface="Trebuchet MS"/>
              </a:rPr>
              <a:t>save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in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your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-5" dirty="0">
                <a:solidFill>
                  <a:srgbClr val="2F2F2F"/>
                </a:solidFill>
                <a:latin typeface="Trebuchet MS"/>
                <a:cs typeface="Trebuchet MS"/>
              </a:rPr>
              <a:t>drive.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9849308" y="13300"/>
            <a:ext cx="8643620" cy="6480175"/>
            <a:chOff x="9849308" y="13300"/>
            <a:chExt cx="8643620" cy="6480175"/>
          </a:xfrm>
        </p:grpSpPr>
        <p:sp>
          <p:nvSpPr>
            <p:cNvPr id="208" name="object 208"/>
            <p:cNvSpPr/>
            <p:nvPr/>
          </p:nvSpPr>
          <p:spPr>
            <a:xfrm>
              <a:off x="18337394" y="3554936"/>
              <a:ext cx="155524" cy="1299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8323613" y="3153973"/>
              <a:ext cx="157121" cy="11056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849498" y="13502"/>
              <a:ext cx="3823970" cy="6479540"/>
            </a:xfrm>
            <a:custGeom>
              <a:avLst/>
              <a:gdLst/>
              <a:ahLst/>
              <a:cxnLst/>
              <a:rect l="l" t="t" r="r" b="b"/>
              <a:pathLst>
                <a:path w="3823969" h="6479540">
                  <a:moveTo>
                    <a:pt x="3823881" y="0"/>
                  </a:moveTo>
                  <a:lnTo>
                    <a:pt x="0" y="0"/>
                  </a:lnTo>
                  <a:lnTo>
                    <a:pt x="0" y="5461965"/>
                  </a:lnTo>
                  <a:lnTo>
                    <a:pt x="0" y="6479464"/>
                  </a:lnTo>
                  <a:lnTo>
                    <a:pt x="3823881" y="6479464"/>
                  </a:lnTo>
                  <a:lnTo>
                    <a:pt x="3823881" y="5461965"/>
                  </a:lnTo>
                  <a:lnTo>
                    <a:pt x="3823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851530" y="15523"/>
              <a:ext cx="3820160" cy="6475730"/>
            </a:xfrm>
            <a:custGeom>
              <a:avLst/>
              <a:gdLst/>
              <a:ahLst/>
              <a:cxnLst/>
              <a:rect l="l" t="t" r="r" b="b"/>
              <a:pathLst>
                <a:path w="3820159" h="6475730">
                  <a:moveTo>
                    <a:pt x="0" y="0"/>
                  </a:moveTo>
                  <a:lnTo>
                    <a:pt x="3819833" y="0"/>
                  </a:lnTo>
                  <a:lnTo>
                    <a:pt x="3819833" y="6475416"/>
                  </a:lnTo>
                  <a:lnTo>
                    <a:pt x="0" y="6475416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9903995" y="1124066"/>
              <a:ext cx="3759200" cy="4267200"/>
            </a:xfrm>
            <a:custGeom>
              <a:avLst/>
              <a:gdLst/>
              <a:ahLst/>
              <a:cxnLst/>
              <a:rect l="l" t="t" r="r" b="b"/>
              <a:pathLst>
                <a:path w="3759200" h="4267200">
                  <a:moveTo>
                    <a:pt x="0" y="0"/>
                  </a:moveTo>
                  <a:lnTo>
                    <a:pt x="3758780" y="0"/>
                  </a:lnTo>
                  <a:lnTo>
                    <a:pt x="3758780" y="4266982"/>
                  </a:lnTo>
                  <a:lnTo>
                    <a:pt x="0" y="4266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899231" y="701334"/>
              <a:ext cx="48260" cy="53975"/>
            </a:xfrm>
            <a:custGeom>
              <a:avLst/>
              <a:gdLst/>
              <a:ahLst/>
              <a:cxnLst/>
              <a:rect l="l" t="t" r="r" b="b"/>
              <a:pathLst>
                <a:path w="48259" h="53975">
                  <a:moveTo>
                    <a:pt x="26695" y="16891"/>
                  </a:moveTo>
                  <a:lnTo>
                    <a:pt x="25463" y="15646"/>
                  </a:lnTo>
                  <a:lnTo>
                    <a:pt x="22415" y="15646"/>
                  </a:lnTo>
                  <a:lnTo>
                    <a:pt x="21170" y="16891"/>
                  </a:lnTo>
                  <a:lnTo>
                    <a:pt x="21170" y="31902"/>
                  </a:lnTo>
                  <a:lnTo>
                    <a:pt x="22415" y="33147"/>
                  </a:lnTo>
                  <a:lnTo>
                    <a:pt x="25463" y="33147"/>
                  </a:lnTo>
                  <a:lnTo>
                    <a:pt x="26695" y="31902"/>
                  </a:lnTo>
                  <a:lnTo>
                    <a:pt x="26695" y="16891"/>
                  </a:lnTo>
                  <a:close/>
                </a:path>
                <a:path w="48259" h="53975">
                  <a:moveTo>
                    <a:pt x="47866" y="23558"/>
                  </a:moveTo>
                  <a:lnTo>
                    <a:pt x="45732" y="18161"/>
                  </a:lnTo>
                  <a:lnTo>
                    <a:pt x="42456" y="14300"/>
                  </a:lnTo>
                  <a:lnTo>
                    <a:pt x="42456" y="29464"/>
                  </a:lnTo>
                  <a:lnTo>
                    <a:pt x="41008" y="36664"/>
                  </a:lnTo>
                  <a:lnTo>
                    <a:pt x="37033" y="42557"/>
                  </a:lnTo>
                  <a:lnTo>
                    <a:pt x="31153" y="46532"/>
                  </a:lnTo>
                  <a:lnTo>
                    <a:pt x="23939" y="47980"/>
                  </a:lnTo>
                  <a:lnTo>
                    <a:pt x="16725" y="46532"/>
                  </a:lnTo>
                  <a:lnTo>
                    <a:pt x="10833" y="42557"/>
                  </a:lnTo>
                  <a:lnTo>
                    <a:pt x="6870" y="36664"/>
                  </a:lnTo>
                  <a:lnTo>
                    <a:pt x="5410" y="29464"/>
                  </a:lnTo>
                  <a:lnTo>
                    <a:pt x="6870" y="22250"/>
                  </a:lnTo>
                  <a:lnTo>
                    <a:pt x="10833" y="16357"/>
                  </a:lnTo>
                  <a:lnTo>
                    <a:pt x="16725" y="12395"/>
                  </a:lnTo>
                  <a:lnTo>
                    <a:pt x="23926" y="10934"/>
                  </a:lnTo>
                  <a:lnTo>
                    <a:pt x="31153" y="12395"/>
                  </a:lnTo>
                  <a:lnTo>
                    <a:pt x="37033" y="16357"/>
                  </a:lnTo>
                  <a:lnTo>
                    <a:pt x="41008" y="22250"/>
                  </a:lnTo>
                  <a:lnTo>
                    <a:pt x="42456" y="29464"/>
                  </a:lnTo>
                  <a:lnTo>
                    <a:pt x="42456" y="14300"/>
                  </a:lnTo>
                  <a:lnTo>
                    <a:pt x="42189" y="13982"/>
                  </a:lnTo>
                  <a:lnTo>
                    <a:pt x="43230" y="12674"/>
                  </a:lnTo>
                  <a:lnTo>
                    <a:pt x="43014" y="10934"/>
                  </a:lnTo>
                  <a:lnTo>
                    <a:pt x="39560" y="8242"/>
                  </a:lnTo>
                  <a:lnTo>
                    <a:pt x="37706" y="6807"/>
                  </a:lnTo>
                  <a:lnTo>
                    <a:pt x="35966" y="7023"/>
                  </a:lnTo>
                  <a:lnTo>
                    <a:pt x="35013" y="8242"/>
                  </a:lnTo>
                  <a:lnTo>
                    <a:pt x="32473" y="6908"/>
                  </a:lnTo>
                  <a:lnTo>
                    <a:pt x="29654" y="6032"/>
                  </a:lnTo>
                  <a:lnTo>
                    <a:pt x="26670" y="5689"/>
                  </a:lnTo>
                  <a:lnTo>
                    <a:pt x="26695" y="3683"/>
                  </a:lnTo>
                  <a:lnTo>
                    <a:pt x="28638" y="3683"/>
                  </a:lnTo>
                  <a:lnTo>
                    <a:pt x="29464" y="2857"/>
                  </a:lnTo>
                  <a:lnTo>
                    <a:pt x="29464" y="825"/>
                  </a:lnTo>
                  <a:lnTo>
                    <a:pt x="28638" y="0"/>
                  </a:lnTo>
                  <a:lnTo>
                    <a:pt x="19240" y="0"/>
                  </a:lnTo>
                  <a:lnTo>
                    <a:pt x="18415" y="825"/>
                  </a:lnTo>
                  <a:lnTo>
                    <a:pt x="18415" y="2857"/>
                  </a:lnTo>
                  <a:lnTo>
                    <a:pt x="19240" y="3683"/>
                  </a:lnTo>
                  <a:lnTo>
                    <a:pt x="21170" y="3683"/>
                  </a:lnTo>
                  <a:lnTo>
                    <a:pt x="21196" y="5689"/>
                  </a:lnTo>
                  <a:lnTo>
                    <a:pt x="12852" y="8242"/>
                  </a:lnTo>
                  <a:lnTo>
                    <a:pt x="6134" y="13474"/>
                  </a:lnTo>
                  <a:lnTo>
                    <a:pt x="1638" y="20751"/>
                  </a:lnTo>
                  <a:lnTo>
                    <a:pt x="0" y="29464"/>
                  </a:lnTo>
                  <a:lnTo>
                    <a:pt x="1879" y="38773"/>
                  </a:lnTo>
                  <a:lnTo>
                    <a:pt x="7010" y="46380"/>
                  </a:lnTo>
                  <a:lnTo>
                    <a:pt x="14617" y="51511"/>
                  </a:lnTo>
                  <a:lnTo>
                    <a:pt x="23939" y="53390"/>
                  </a:lnTo>
                  <a:lnTo>
                    <a:pt x="33248" y="51511"/>
                  </a:lnTo>
                  <a:lnTo>
                    <a:pt x="38481" y="47980"/>
                  </a:lnTo>
                  <a:lnTo>
                    <a:pt x="40855" y="46380"/>
                  </a:lnTo>
                  <a:lnTo>
                    <a:pt x="45986" y="38773"/>
                  </a:lnTo>
                  <a:lnTo>
                    <a:pt x="47866" y="29464"/>
                  </a:lnTo>
                  <a:lnTo>
                    <a:pt x="47866" y="23558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890275" y="149637"/>
              <a:ext cx="101618" cy="1016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/>
          <p:nvPr/>
        </p:nvSpPr>
        <p:spPr>
          <a:xfrm>
            <a:off x="9849505" y="13498"/>
            <a:ext cx="3823970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450"/>
              </a:spcBef>
            </a:pPr>
            <a:r>
              <a:rPr sz="500" b="1" spc="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  <a:p>
            <a:pPr marL="40640">
              <a:lnSpc>
                <a:spcPct val="100000"/>
              </a:lnSpc>
              <a:spcBef>
                <a:spcPts val="475"/>
              </a:spcBef>
            </a:pPr>
            <a:r>
              <a:rPr sz="500" b="1" dirty="0">
                <a:latin typeface="Trebuchet MS"/>
                <a:cs typeface="Trebuchet MS"/>
              </a:rPr>
              <a:t>Group</a:t>
            </a:r>
            <a:r>
              <a:rPr sz="500" b="1" spc="-30" dirty="0">
                <a:latin typeface="Trebuchet MS"/>
                <a:cs typeface="Trebuchet MS"/>
              </a:rPr>
              <a:t> </a:t>
            </a:r>
            <a:r>
              <a:rPr sz="500" b="1" dirty="0">
                <a:latin typeface="Trebuchet MS"/>
                <a:cs typeface="Trebuchet MS"/>
              </a:rPr>
              <a:t>ideas</a:t>
            </a:r>
            <a:endParaRPr sz="500">
              <a:latin typeface="Trebuchet MS"/>
              <a:cs typeface="Trebuchet MS"/>
            </a:endParaRPr>
          </a:p>
          <a:p>
            <a:pPr marL="45720" marR="1617980">
              <a:lnSpc>
                <a:spcPct val="108100"/>
              </a:lnSpc>
              <a:spcBef>
                <a:spcPts val="175"/>
              </a:spcBef>
            </a:pPr>
            <a:r>
              <a:rPr sz="450" dirty="0">
                <a:latin typeface="Trebuchet MS"/>
                <a:cs typeface="Trebuchet MS"/>
              </a:rPr>
              <a:t>Take turns </a:t>
            </a:r>
            <a:r>
              <a:rPr sz="450" spc="15" dirty="0">
                <a:latin typeface="Trebuchet MS"/>
                <a:cs typeface="Trebuchet MS"/>
              </a:rPr>
              <a:t>sharing </a:t>
            </a:r>
            <a:r>
              <a:rPr sz="450" spc="10" dirty="0">
                <a:latin typeface="Trebuchet MS"/>
                <a:cs typeface="Trebuchet MS"/>
              </a:rPr>
              <a:t>your </a:t>
            </a:r>
            <a:r>
              <a:rPr sz="450" spc="15" dirty="0">
                <a:latin typeface="Trebuchet MS"/>
                <a:cs typeface="Trebuchet MS"/>
              </a:rPr>
              <a:t>ideas </a:t>
            </a:r>
            <a:r>
              <a:rPr sz="450" dirty="0">
                <a:latin typeface="Trebuchet MS"/>
                <a:cs typeface="Trebuchet MS"/>
              </a:rPr>
              <a:t>while </a:t>
            </a:r>
            <a:r>
              <a:rPr sz="450" spc="5" dirty="0">
                <a:latin typeface="Trebuchet MS"/>
                <a:cs typeface="Trebuchet MS"/>
              </a:rPr>
              <a:t>clustering </a:t>
            </a:r>
            <a:r>
              <a:rPr sz="450" spc="-5" dirty="0">
                <a:latin typeface="Trebuchet MS"/>
                <a:cs typeface="Trebuchet MS"/>
              </a:rPr>
              <a:t>similar </a:t>
            </a:r>
            <a:r>
              <a:rPr sz="450" spc="5" dirty="0">
                <a:latin typeface="Trebuchet MS"/>
                <a:cs typeface="Trebuchet MS"/>
              </a:rPr>
              <a:t>or </a:t>
            </a:r>
            <a:r>
              <a:rPr sz="450" dirty="0">
                <a:latin typeface="Trebuchet MS"/>
                <a:cs typeface="Trebuchet MS"/>
              </a:rPr>
              <a:t>related </a:t>
            </a:r>
            <a:r>
              <a:rPr sz="450" spc="15" dirty="0">
                <a:latin typeface="Trebuchet MS"/>
                <a:cs typeface="Trebuchet MS"/>
              </a:rPr>
              <a:t>notes </a:t>
            </a:r>
            <a:r>
              <a:rPr sz="450" spc="25" dirty="0">
                <a:latin typeface="Trebuchet MS"/>
                <a:cs typeface="Trebuchet MS"/>
              </a:rPr>
              <a:t>as </a:t>
            </a:r>
            <a:r>
              <a:rPr sz="450" spc="20" dirty="0">
                <a:latin typeface="Trebuchet MS"/>
                <a:cs typeface="Trebuchet MS"/>
              </a:rPr>
              <a:t>you </a:t>
            </a:r>
            <a:r>
              <a:rPr sz="450" spc="5" dirty="0">
                <a:latin typeface="Trebuchet MS"/>
                <a:cs typeface="Trebuchet MS"/>
              </a:rPr>
              <a:t>go.  </a:t>
            </a:r>
            <a:r>
              <a:rPr sz="450" dirty="0">
                <a:latin typeface="Trebuchet MS"/>
                <a:cs typeface="Trebuchet MS"/>
              </a:rPr>
              <a:t>In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last</a:t>
            </a:r>
            <a:r>
              <a:rPr sz="450" spc="-10" dirty="0">
                <a:latin typeface="Trebuchet MS"/>
                <a:cs typeface="Trebuchet MS"/>
              </a:rPr>
              <a:t> 10 </a:t>
            </a:r>
            <a:r>
              <a:rPr sz="450" dirty="0">
                <a:latin typeface="Trebuchet MS"/>
                <a:cs typeface="Trebuchet MS"/>
              </a:rPr>
              <a:t>minutes,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give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each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cluster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sentence-like</a:t>
            </a:r>
            <a:r>
              <a:rPr sz="450" spc="-10" dirty="0">
                <a:latin typeface="Trebuchet MS"/>
                <a:cs typeface="Trebuchet MS"/>
              </a:rPr>
              <a:t> label. </a:t>
            </a:r>
            <a:r>
              <a:rPr sz="450" spc="-25" dirty="0">
                <a:latin typeface="Trebuchet MS"/>
                <a:cs typeface="Trebuchet MS"/>
              </a:rPr>
              <a:t>If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cluster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is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bigger  </a:t>
            </a:r>
            <a:r>
              <a:rPr sz="450" dirty="0">
                <a:latin typeface="Trebuchet MS"/>
                <a:cs typeface="Trebuchet MS"/>
              </a:rPr>
              <a:t>than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six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sticky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notes,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try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and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see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if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you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and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break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it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up</a:t>
            </a:r>
            <a:r>
              <a:rPr sz="450" spc="-5" dirty="0">
                <a:latin typeface="Trebuchet MS"/>
                <a:cs typeface="Trebuchet MS"/>
              </a:rPr>
              <a:t> into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smaller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sub-groups.</a:t>
            </a:r>
            <a:endParaRPr sz="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Trebuchet MS"/>
              <a:cs typeface="Trebuchet MS"/>
            </a:endParaRPr>
          </a:p>
          <a:p>
            <a:pPr marL="118110">
              <a:lnSpc>
                <a:spcPct val="100000"/>
              </a:lnSpc>
            </a:pPr>
            <a:r>
              <a:rPr sz="400" b="1" spc="15" dirty="0">
                <a:solidFill>
                  <a:srgbClr val="2489A7"/>
                </a:solidFill>
                <a:latin typeface="Trebuchet MS"/>
                <a:cs typeface="Trebuchet MS"/>
              </a:rPr>
              <a:t>20</a:t>
            </a:r>
            <a:r>
              <a:rPr sz="400" b="1" spc="-2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216" name="object 216"/>
          <p:cNvGrpSpPr/>
          <p:nvPr/>
        </p:nvGrpSpPr>
        <p:grpSpPr>
          <a:xfrm>
            <a:off x="12711290" y="1344222"/>
            <a:ext cx="688340" cy="490855"/>
            <a:chOff x="12711290" y="1344222"/>
            <a:chExt cx="688340" cy="490855"/>
          </a:xfrm>
        </p:grpSpPr>
        <p:sp>
          <p:nvSpPr>
            <p:cNvPr id="217" name="object 217"/>
            <p:cNvSpPr/>
            <p:nvPr/>
          </p:nvSpPr>
          <p:spPr>
            <a:xfrm>
              <a:off x="12711290" y="1415613"/>
              <a:ext cx="688340" cy="419100"/>
            </a:xfrm>
            <a:custGeom>
              <a:avLst/>
              <a:gdLst/>
              <a:ahLst/>
              <a:cxnLst/>
              <a:rect l="l" t="t" r="r" b="b"/>
              <a:pathLst>
                <a:path w="688340" h="419100">
                  <a:moveTo>
                    <a:pt x="0" y="0"/>
                  </a:moveTo>
                  <a:lnTo>
                    <a:pt x="688121" y="0"/>
                  </a:lnTo>
                  <a:lnTo>
                    <a:pt x="688121" y="419091"/>
                  </a:lnTo>
                  <a:lnTo>
                    <a:pt x="0" y="419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2766627" y="1344222"/>
              <a:ext cx="77411" cy="7741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0" name="object 220"/>
          <p:cNvGrpSpPr/>
          <p:nvPr/>
        </p:nvGrpSpPr>
        <p:grpSpPr>
          <a:xfrm>
            <a:off x="12024090" y="1462185"/>
            <a:ext cx="1344295" cy="765810"/>
            <a:chOff x="12024090" y="1462185"/>
            <a:chExt cx="1344295" cy="765810"/>
          </a:xfrm>
        </p:grpSpPr>
        <p:sp>
          <p:nvSpPr>
            <p:cNvPr id="221" name="object 221"/>
            <p:cNvSpPr/>
            <p:nvPr/>
          </p:nvSpPr>
          <p:spPr>
            <a:xfrm>
              <a:off x="13313872" y="1462185"/>
              <a:ext cx="54610" cy="58419"/>
            </a:xfrm>
            <a:custGeom>
              <a:avLst/>
              <a:gdLst/>
              <a:ahLst/>
              <a:cxnLst/>
              <a:rect l="l" t="t" r="r" b="b"/>
              <a:pathLst>
                <a:path w="54609" h="58419">
                  <a:moveTo>
                    <a:pt x="27782" y="6801"/>
                  </a:moveTo>
                  <a:lnTo>
                    <a:pt x="26349" y="6801"/>
                  </a:lnTo>
                  <a:lnTo>
                    <a:pt x="25699" y="6142"/>
                  </a:lnTo>
                  <a:lnTo>
                    <a:pt x="25813" y="586"/>
                  </a:lnTo>
                  <a:lnTo>
                    <a:pt x="26426" y="0"/>
                  </a:lnTo>
                  <a:lnTo>
                    <a:pt x="27705" y="0"/>
                  </a:lnTo>
                  <a:lnTo>
                    <a:pt x="28422" y="586"/>
                  </a:lnTo>
                  <a:lnTo>
                    <a:pt x="28432" y="6142"/>
                  </a:lnTo>
                  <a:lnTo>
                    <a:pt x="27782" y="6801"/>
                  </a:lnTo>
                  <a:close/>
                </a:path>
                <a:path w="54609" h="58419">
                  <a:moveTo>
                    <a:pt x="11944" y="13680"/>
                  </a:moveTo>
                  <a:lnTo>
                    <a:pt x="11014" y="13676"/>
                  </a:lnTo>
                  <a:lnTo>
                    <a:pt x="7427" y="10092"/>
                  </a:lnTo>
                  <a:lnTo>
                    <a:pt x="7308" y="9449"/>
                  </a:lnTo>
                  <a:lnTo>
                    <a:pt x="7623" y="8536"/>
                  </a:lnTo>
                  <a:lnTo>
                    <a:pt x="8092" y="8167"/>
                  </a:lnTo>
                  <a:lnTo>
                    <a:pt x="9008" y="8078"/>
                  </a:lnTo>
                  <a:lnTo>
                    <a:pt x="9425" y="8230"/>
                  </a:lnTo>
                  <a:lnTo>
                    <a:pt x="12421" y="11232"/>
                  </a:lnTo>
                  <a:lnTo>
                    <a:pt x="12942" y="11728"/>
                  </a:lnTo>
                  <a:lnTo>
                    <a:pt x="12956" y="12658"/>
                  </a:lnTo>
                  <a:lnTo>
                    <a:pt x="11944" y="13680"/>
                  </a:lnTo>
                  <a:close/>
                </a:path>
                <a:path w="54609" h="58419">
                  <a:moveTo>
                    <a:pt x="42186" y="13680"/>
                  </a:moveTo>
                  <a:lnTo>
                    <a:pt x="41175" y="12658"/>
                  </a:lnTo>
                  <a:lnTo>
                    <a:pt x="41189" y="11728"/>
                  </a:lnTo>
                  <a:lnTo>
                    <a:pt x="41710" y="11232"/>
                  </a:lnTo>
                  <a:lnTo>
                    <a:pt x="44630" y="8304"/>
                  </a:lnTo>
                  <a:lnTo>
                    <a:pt x="44911" y="8159"/>
                  </a:lnTo>
                  <a:lnTo>
                    <a:pt x="45377" y="8095"/>
                  </a:lnTo>
                  <a:lnTo>
                    <a:pt x="45924" y="8082"/>
                  </a:lnTo>
                  <a:lnTo>
                    <a:pt x="46461" y="8435"/>
                  </a:lnTo>
                  <a:lnTo>
                    <a:pt x="46873" y="9449"/>
                  </a:lnTo>
                  <a:lnTo>
                    <a:pt x="46716" y="10092"/>
                  </a:lnTo>
                  <a:lnTo>
                    <a:pt x="46330" y="10448"/>
                  </a:lnTo>
                  <a:lnTo>
                    <a:pt x="43116" y="13676"/>
                  </a:lnTo>
                  <a:lnTo>
                    <a:pt x="42186" y="13680"/>
                  </a:lnTo>
                  <a:close/>
                </a:path>
                <a:path w="54609" h="58419">
                  <a:moveTo>
                    <a:pt x="33932" y="46117"/>
                  </a:moveTo>
                  <a:lnTo>
                    <a:pt x="20199" y="46117"/>
                  </a:lnTo>
                  <a:lnTo>
                    <a:pt x="19340" y="39366"/>
                  </a:lnTo>
                  <a:lnTo>
                    <a:pt x="12145" y="37790"/>
                  </a:lnTo>
                  <a:lnTo>
                    <a:pt x="12145" y="18388"/>
                  </a:lnTo>
                  <a:lnTo>
                    <a:pt x="19484" y="12207"/>
                  </a:lnTo>
                  <a:lnTo>
                    <a:pt x="34647" y="12207"/>
                  </a:lnTo>
                  <a:lnTo>
                    <a:pt x="41986" y="18388"/>
                  </a:lnTo>
                  <a:lnTo>
                    <a:pt x="41986" y="37790"/>
                  </a:lnTo>
                  <a:lnTo>
                    <a:pt x="34791" y="39366"/>
                  </a:lnTo>
                  <a:lnTo>
                    <a:pt x="33932" y="46117"/>
                  </a:lnTo>
                  <a:close/>
                </a:path>
                <a:path w="54609" h="58419">
                  <a:moveTo>
                    <a:pt x="53553" y="29172"/>
                  </a:moveTo>
                  <a:lnTo>
                    <a:pt x="47376" y="29162"/>
                  </a:lnTo>
                  <a:lnTo>
                    <a:pt x="46802" y="28522"/>
                  </a:lnTo>
                  <a:lnTo>
                    <a:pt x="46795" y="27089"/>
                  </a:lnTo>
                  <a:lnTo>
                    <a:pt x="47308" y="26449"/>
                  </a:lnTo>
                  <a:lnTo>
                    <a:pt x="53563" y="26449"/>
                  </a:lnTo>
                  <a:lnTo>
                    <a:pt x="54193" y="27089"/>
                  </a:lnTo>
                  <a:lnTo>
                    <a:pt x="54193" y="28522"/>
                  </a:lnTo>
                  <a:lnTo>
                    <a:pt x="53553" y="29172"/>
                  </a:lnTo>
                  <a:close/>
                </a:path>
                <a:path w="54609" h="58419">
                  <a:moveTo>
                    <a:pt x="8361" y="47336"/>
                  </a:moveTo>
                  <a:lnTo>
                    <a:pt x="7350" y="46313"/>
                  </a:lnTo>
                  <a:lnTo>
                    <a:pt x="7364" y="45383"/>
                  </a:lnTo>
                  <a:lnTo>
                    <a:pt x="7885" y="44888"/>
                  </a:lnTo>
                  <a:lnTo>
                    <a:pt x="11644" y="41147"/>
                  </a:lnTo>
                  <a:lnTo>
                    <a:pt x="11965" y="41002"/>
                  </a:lnTo>
                  <a:lnTo>
                    <a:pt x="12856" y="40975"/>
                  </a:lnTo>
                  <a:lnTo>
                    <a:pt x="13389" y="41321"/>
                  </a:lnTo>
                  <a:lnTo>
                    <a:pt x="13807" y="42321"/>
                  </a:lnTo>
                  <a:lnTo>
                    <a:pt x="13679" y="42943"/>
                  </a:lnTo>
                  <a:lnTo>
                    <a:pt x="9291" y="47332"/>
                  </a:lnTo>
                  <a:lnTo>
                    <a:pt x="8361" y="47336"/>
                  </a:lnTo>
                  <a:close/>
                </a:path>
                <a:path w="54609" h="58419">
                  <a:moveTo>
                    <a:pt x="45769" y="47336"/>
                  </a:moveTo>
                  <a:lnTo>
                    <a:pt x="44839" y="47332"/>
                  </a:lnTo>
                  <a:lnTo>
                    <a:pt x="40468" y="42963"/>
                  </a:lnTo>
                  <a:lnTo>
                    <a:pt x="40349" y="42321"/>
                  </a:lnTo>
                  <a:lnTo>
                    <a:pt x="40664" y="41407"/>
                  </a:lnTo>
                  <a:lnTo>
                    <a:pt x="41133" y="41038"/>
                  </a:lnTo>
                  <a:lnTo>
                    <a:pt x="41647" y="40988"/>
                  </a:lnTo>
                  <a:lnTo>
                    <a:pt x="42138" y="40991"/>
                  </a:lnTo>
                  <a:lnTo>
                    <a:pt x="42508" y="41157"/>
                  </a:lnTo>
                  <a:lnTo>
                    <a:pt x="46246" y="44888"/>
                  </a:lnTo>
                  <a:lnTo>
                    <a:pt x="46767" y="45383"/>
                  </a:lnTo>
                  <a:lnTo>
                    <a:pt x="46781" y="46313"/>
                  </a:lnTo>
                  <a:lnTo>
                    <a:pt x="45769" y="47336"/>
                  </a:lnTo>
                  <a:close/>
                </a:path>
                <a:path w="54609" h="58419">
                  <a:moveTo>
                    <a:pt x="6080" y="29172"/>
                  </a:moveTo>
                  <a:lnTo>
                    <a:pt x="583" y="29162"/>
                  </a:lnTo>
                  <a:lnTo>
                    <a:pt x="7" y="28522"/>
                  </a:lnTo>
                  <a:lnTo>
                    <a:pt x="0" y="27089"/>
                  </a:lnTo>
                  <a:lnTo>
                    <a:pt x="514" y="26449"/>
                  </a:lnTo>
                  <a:lnTo>
                    <a:pt x="6090" y="26449"/>
                  </a:lnTo>
                  <a:lnTo>
                    <a:pt x="6739" y="27089"/>
                  </a:lnTo>
                  <a:lnTo>
                    <a:pt x="6739" y="28522"/>
                  </a:lnTo>
                  <a:lnTo>
                    <a:pt x="6080" y="29172"/>
                  </a:lnTo>
                  <a:close/>
                </a:path>
                <a:path w="54609" h="58419">
                  <a:moveTo>
                    <a:pt x="32566" y="58324"/>
                  </a:moveTo>
                  <a:lnTo>
                    <a:pt x="21565" y="58324"/>
                  </a:lnTo>
                  <a:lnTo>
                    <a:pt x="20283" y="57170"/>
                  </a:lnTo>
                  <a:lnTo>
                    <a:pt x="20283" y="48830"/>
                  </a:lnTo>
                  <a:lnTo>
                    <a:pt x="33847" y="48830"/>
                  </a:lnTo>
                  <a:lnTo>
                    <a:pt x="33847" y="57170"/>
                  </a:lnTo>
                  <a:lnTo>
                    <a:pt x="32566" y="58324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2026313" y="1551439"/>
              <a:ext cx="674370" cy="674370"/>
            </a:xfrm>
            <a:custGeom>
              <a:avLst/>
              <a:gdLst/>
              <a:ahLst/>
              <a:cxnLst/>
              <a:rect l="l" t="t" r="r" b="b"/>
              <a:pathLst>
                <a:path w="674370" h="674369">
                  <a:moveTo>
                    <a:pt x="0" y="0"/>
                  </a:moveTo>
                  <a:lnTo>
                    <a:pt x="673956" y="0"/>
                  </a:lnTo>
                  <a:lnTo>
                    <a:pt x="673956" y="673956"/>
                  </a:lnTo>
                  <a:lnTo>
                    <a:pt x="0" y="673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2026313" y="1551439"/>
              <a:ext cx="674370" cy="674370"/>
            </a:xfrm>
            <a:custGeom>
              <a:avLst/>
              <a:gdLst/>
              <a:ahLst/>
              <a:cxnLst/>
              <a:rect l="l" t="t" r="r" b="b"/>
              <a:pathLst>
                <a:path w="674370" h="674369">
                  <a:moveTo>
                    <a:pt x="0" y="0"/>
                  </a:moveTo>
                  <a:lnTo>
                    <a:pt x="673956" y="0"/>
                  </a:lnTo>
                  <a:lnTo>
                    <a:pt x="673956" y="673956"/>
                  </a:lnTo>
                  <a:lnTo>
                    <a:pt x="0" y="673956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224"/>
          <p:cNvSpPr txBox="1"/>
          <p:nvPr/>
        </p:nvSpPr>
        <p:spPr>
          <a:xfrm>
            <a:off x="10752397" y="1537090"/>
            <a:ext cx="709930" cy="346889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22860" marR="15240" algn="ctr">
              <a:lnSpc>
                <a:spcPct val="105600"/>
              </a:lnSpc>
              <a:spcBef>
                <a:spcPts val="414"/>
              </a:spcBef>
            </a:pPr>
            <a:r>
              <a:rPr sz="900" spc="20" dirty="0">
                <a:latin typeface="Trebuchet MS"/>
                <a:cs typeface="Trebuchet MS"/>
              </a:rPr>
              <a:t>developing  an </a:t>
            </a:r>
            <a:r>
              <a:rPr sz="900" spc="25">
                <a:latin typeface="Trebuchet MS"/>
                <a:cs typeface="Trebuchet MS"/>
              </a:rPr>
              <a:t>AI</a:t>
            </a:r>
            <a:r>
              <a:rPr sz="900" spc="-140">
                <a:latin typeface="Trebuchet MS"/>
                <a:cs typeface="Trebuchet MS"/>
              </a:rPr>
              <a:t> </a:t>
            </a:r>
            <a:r>
              <a:rPr lang="en-US" sz="900" spc="15" dirty="0" smtClean="0">
                <a:latin typeface="Trebuchet MS"/>
                <a:cs typeface="Trebuchet MS"/>
              </a:rPr>
              <a:t>Device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12026313" y="1551439"/>
            <a:ext cx="674370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6510" marR="8890" indent="4445">
              <a:lnSpc>
                <a:spcPct val="100000"/>
              </a:lnSpc>
            </a:pPr>
            <a:r>
              <a:rPr sz="850" spc="-25" dirty="0">
                <a:latin typeface="Trebuchet MS"/>
                <a:cs typeface="Trebuchet MS"/>
              </a:rPr>
              <a:t>health</a:t>
            </a:r>
            <a:r>
              <a:rPr sz="850" spc="-110" dirty="0">
                <a:latin typeface="Trebuchet MS"/>
                <a:cs typeface="Trebuchet MS"/>
              </a:rPr>
              <a:t> </a:t>
            </a:r>
            <a:r>
              <a:rPr sz="850" spc="-20" dirty="0">
                <a:latin typeface="Trebuchet MS"/>
                <a:cs typeface="Trebuchet MS"/>
              </a:rPr>
              <a:t>history  </a:t>
            </a:r>
            <a:r>
              <a:rPr sz="850" spc="-15" dirty="0">
                <a:latin typeface="Trebuchet MS"/>
                <a:cs typeface="Trebuchet MS"/>
              </a:rPr>
              <a:t>questionnaire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2003447" y="2560351"/>
            <a:ext cx="716915" cy="653962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72390" marR="64769" indent="16510">
              <a:lnSpc>
                <a:spcPct val="101000"/>
              </a:lnSpc>
            </a:pPr>
            <a:r>
              <a:rPr lang="en-US" sz="950" spc="-20" dirty="0" smtClean="0">
                <a:latin typeface="Trebuchet MS"/>
                <a:cs typeface="Trebuchet MS"/>
              </a:rPr>
              <a:t>Need to Wear it first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10743205" y="2587239"/>
            <a:ext cx="832845" cy="524503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219075" marR="146685" indent="-64769">
              <a:lnSpc>
                <a:spcPct val="104500"/>
              </a:lnSpc>
            </a:pPr>
            <a:r>
              <a:rPr lang="en-US" sz="1000" spc="-10" dirty="0" smtClean="0">
                <a:latin typeface="Trebuchet MS"/>
                <a:cs typeface="Trebuchet MS"/>
              </a:rPr>
              <a:t>Everyone can Use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12003447" y="3627076"/>
            <a:ext cx="791803" cy="412420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7305" marR="19685" algn="ctr">
              <a:lnSpc>
                <a:spcPct val="104000"/>
              </a:lnSpc>
              <a:spcBef>
                <a:spcPts val="969"/>
              </a:spcBef>
            </a:pPr>
            <a:r>
              <a:rPr lang="en-US" sz="900" spc="-10" dirty="0" smtClean="0">
                <a:latin typeface="Trebuchet MS"/>
                <a:cs typeface="Trebuchet MS"/>
              </a:rPr>
              <a:t>Recommended to use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10756138" y="3565604"/>
            <a:ext cx="718185" cy="577081"/>
          </a:xfrm>
          <a:prstGeom prst="rect">
            <a:avLst/>
          </a:prstGeom>
          <a:solidFill>
            <a:srgbClr val="FBFD7C"/>
          </a:solidFill>
          <a:ln w="4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36525">
              <a:lnSpc>
                <a:spcPct val="100000"/>
              </a:lnSpc>
              <a:spcBef>
                <a:spcPts val="930"/>
              </a:spcBef>
            </a:pPr>
            <a:r>
              <a:rPr lang="en-US" sz="950" spc="25" dirty="0" smtClean="0">
                <a:latin typeface="Trebuchet MS"/>
                <a:cs typeface="Trebuchet MS"/>
              </a:rPr>
              <a:t>No age limitation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10183136" y="5475467"/>
            <a:ext cx="3773804" cy="1080770"/>
            <a:chOff x="10183136" y="5475467"/>
            <a:chExt cx="3773804" cy="1080770"/>
          </a:xfrm>
        </p:grpSpPr>
        <p:sp>
          <p:nvSpPr>
            <p:cNvPr id="231" name="object 231"/>
            <p:cNvSpPr/>
            <p:nvPr/>
          </p:nvSpPr>
          <p:spPr>
            <a:xfrm>
              <a:off x="10183136" y="5475467"/>
              <a:ext cx="3773804" cy="1080770"/>
            </a:xfrm>
            <a:custGeom>
              <a:avLst/>
              <a:gdLst/>
              <a:ahLst/>
              <a:cxnLst/>
              <a:rect l="l" t="t" r="r" b="b"/>
              <a:pathLst>
                <a:path w="3773805" h="1080770">
                  <a:moveTo>
                    <a:pt x="0" y="0"/>
                  </a:moveTo>
                  <a:lnTo>
                    <a:pt x="3773520" y="0"/>
                  </a:lnTo>
                  <a:lnTo>
                    <a:pt x="3773520" y="1080187"/>
                  </a:lnTo>
                  <a:lnTo>
                    <a:pt x="0" y="1080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0425914" y="5718782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0399341" y="5687588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321197" y="5718618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294621" y="5687425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2219002" y="5729058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2192423" y="5697865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567973" y="662635"/>
                  </a:moveTo>
                  <a:lnTo>
                    <a:pt x="94662" y="662635"/>
                  </a:lnTo>
                  <a:lnTo>
                    <a:pt x="57849" y="655185"/>
                  </a:lnTo>
                  <a:lnTo>
                    <a:pt x="27756" y="634879"/>
                  </a:lnTo>
                  <a:lnTo>
                    <a:pt x="7450" y="604786"/>
                  </a:lnTo>
                  <a:lnTo>
                    <a:pt x="0" y="567973"/>
                  </a:lnTo>
                  <a:lnTo>
                    <a:pt x="0" y="94662"/>
                  </a:lnTo>
                  <a:lnTo>
                    <a:pt x="7450" y="57849"/>
                  </a:lnTo>
                  <a:lnTo>
                    <a:pt x="27756" y="27756"/>
                  </a:lnTo>
                  <a:lnTo>
                    <a:pt x="57849" y="7450"/>
                  </a:lnTo>
                  <a:lnTo>
                    <a:pt x="94662" y="0"/>
                  </a:lnTo>
                  <a:lnTo>
                    <a:pt x="567973" y="0"/>
                  </a:lnTo>
                  <a:lnTo>
                    <a:pt x="604786" y="7450"/>
                  </a:lnTo>
                  <a:lnTo>
                    <a:pt x="634879" y="27756"/>
                  </a:lnTo>
                  <a:lnTo>
                    <a:pt x="655185" y="57849"/>
                  </a:lnTo>
                  <a:lnTo>
                    <a:pt x="662635" y="94662"/>
                  </a:lnTo>
                  <a:lnTo>
                    <a:pt x="662635" y="567973"/>
                  </a:lnTo>
                  <a:lnTo>
                    <a:pt x="655185" y="604786"/>
                  </a:lnTo>
                  <a:lnTo>
                    <a:pt x="634879" y="634879"/>
                  </a:lnTo>
                  <a:lnTo>
                    <a:pt x="604786" y="655185"/>
                  </a:lnTo>
                  <a:lnTo>
                    <a:pt x="567973" y="662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1145533" y="5987887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915" y="26123"/>
                  </a:moveTo>
                  <a:lnTo>
                    <a:pt x="58293" y="24625"/>
                  </a:lnTo>
                  <a:lnTo>
                    <a:pt x="33680" y="0"/>
                  </a:lnTo>
                  <a:lnTo>
                    <a:pt x="29946" y="0"/>
                  </a:lnTo>
                  <a:lnTo>
                    <a:pt x="25349" y="4610"/>
                  </a:lnTo>
                  <a:lnTo>
                    <a:pt x="25349" y="8331"/>
                  </a:lnTo>
                  <a:lnTo>
                    <a:pt x="38798" y="21793"/>
                  </a:lnTo>
                  <a:lnTo>
                    <a:pt x="2603" y="21793"/>
                  </a:lnTo>
                  <a:lnTo>
                    <a:pt x="0" y="24422"/>
                  </a:lnTo>
                  <a:lnTo>
                    <a:pt x="0" y="30937"/>
                  </a:lnTo>
                  <a:lnTo>
                    <a:pt x="2603" y="33578"/>
                  </a:lnTo>
                  <a:lnTo>
                    <a:pt x="38798" y="33578"/>
                  </a:lnTo>
                  <a:lnTo>
                    <a:pt x="25349" y="47028"/>
                  </a:lnTo>
                  <a:lnTo>
                    <a:pt x="25349" y="50761"/>
                  </a:lnTo>
                  <a:lnTo>
                    <a:pt x="28790" y="54203"/>
                  </a:lnTo>
                  <a:lnTo>
                    <a:pt x="30302" y="54787"/>
                  </a:lnTo>
                  <a:lnTo>
                    <a:pt x="33324" y="54787"/>
                  </a:lnTo>
                  <a:lnTo>
                    <a:pt x="34823" y="54203"/>
                  </a:lnTo>
                  <a:lnTo>
                    <a:pt x="58293" y="30746"/>
                  </a:lnTo>
                  <a:lnTo>
                    <a:pt x="58915" y="29248"/>
                  </a:lnTo>
                  <a:lnTo>
                    <a:pt x="58915" y="26123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0478500" y="5786961"/>
              <a:ext cx="139897" cy="11787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0656589" y="5786958"/>
              <a:ext cx="240896" cy="11820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1382295" y="5795656"/>
              <a:ext cx="139897" cy="11787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1560375" y="5795654"/>
              <a:ext cx="240907" cy="11820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1382295" y="5954230"/>
              <a:ext cx="139897" cy="1178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1561009" y="5954230"/>
              <a:ext cx="139898" cy="11787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1383308" y="614702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806" y="0"/>
                  </a:lnTo>
                  <a:lnTo>
                    <a:pt x="40806" y="40806"/>
                  </a:lnTo>
                  <a:lnTo>
                    <a:pt x="0" y="40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1382361" y="612084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403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1432650" y="614702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806" y="0"/>
                  </a:lnTo>
                  <a:lnTo>
                    <a:pt x="40806" y="40806"/>
                  </a:lnTo>
                  <a:lnTo>
                    <a:pt x="0" y="40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1382295" y="613212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935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1383302" y="6147031"/>
              <a:ext cx="139065" cy="88900"/>
            </a:xfrm>
            <a:custGeom>
              <a:avLst/>
              <a:gdLst/>
              <a:ahLst/>
              <a:cxnLst/>
              <a:rect l="l" t="t" r="r" b="b"/>
              <a:pathLst>
                <a:path w="139065" h="88900">
                  <a:moveTo>
                    <a:pt x="40805" y="47510"/>
                  </a:moveTo>
                  <a:lnTo>
                    <a:pt x="0" y="47510"/>
                  </a:lnTo>
                  <a:lnTo>
                    <a:pt x="0" y="88315"/>
                  </a:lnTo>
                  <a:lnTo>
                    <a:pt x="40805" y="88315"/>
                  </a:lnTo>
                  <a:lnTo>
                    <a:pt x="40805" y="47510"/>
                  </a:lnTo>
                  <a:close/>
                </a:path>
                <a:path w="139065" h="88900">
                  <a:moveTo>
                    <a:pt x="90144" y="47510"/>
                  </a:moveTo>
                  <a:lnTo>
                    <a:pt x="49339" y="47510"/>
                  </a:lnTo>
                  <a:lnTo>
                    <a:pt x="49339" y="88315"/>
                  </a:lnTo>
                  <a:lnTo>
                    <a:pt x="90144" y="88315"/>
                  </a:lnTo>
                  <a:lnTo>
                    <a:pt x="90144" y="47510"/>
                  </a:lnTo>
                  <a:close/>
                </a:path>
                <a:path w="139065" h="88900">
                  <a:moveTo>
                    <a:pt x="138887" y="0"/>
                  </a:moveTo>
                  <a:lnTo>
                    <a:pt x="98082" y="0"/>
                  </a:lnTo>
                  <a:lnTo>
                    <a:pt x="98082" y="40805"/>
                  </a:lnTo>
                  <a:lnTo>
                    <a:pt x="138887" y="40805"/>
                  </a:lnTo>
                  <a:lnTo>
                    <a:pt x="138887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2278261" y="5809345"/>
              <a:ext cx="139884" cy="1178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2639536" y="5838904"/>
              <a:ext cx="144780" cy="41275"/>
            </a:xfrm>
            <a:custGeom>
              <a:avLst/>
              <a:gdLst/>
              <a:ahLst/>
              <a:cxnLst/>
              <a:rect l="l" t="t" r="r" b="b"/>
              <a:pathLst>
                <a:path w="144779" h="41275">
                  <a:moveTo>
                    <a:pt x="40805" y="0"/>
                  </a:moveTo>
                  <a:lnTo>
                    <a:pt x="0" y="0"/>
                  </a:lnTo>
                  <a:lnTo>
                    <a:pt x="0" y="40817"/>
                  </a:lnTo>
                  <a:lnTo>
                    <a:pt x="40805" y="40817"/>
                  </a:lnTo>
                  <a:lnTo>
                    <a:pt x="40805" y="0"/>
                  </a:lnTo>
                  <a:close/>
                </a:path>
                <a:path w="144779" h="41275">
                  <a:moveTo>
                    <a:pt x="91833" y="0"/>
                  </a:moveTo>
                  <a:lnTo>
                    <a:pt x="51028" y="0"/>
                  </a:lnTo>
                  <a:lnTo>
                    <a:pt x="51028" y="40817"/>
                  </a:lnTo>
                  <a:lnTo>
                    <a:pt x="91833" y="40817"/>
                  </a:lnTo>
                  <a:lnTo>
                    <a:pt x="91833" y="0"/>
                  </a:lnTo>
                  <a:close/>
                </a:path>
                <a:path w="144779" h="41275">
                  <a:moveTo>
                    <a:pt x="144691" y="0"/>
                  </a:moveTo>
                  <a:lnTo>
                    <a:pt x="103886" y="0"/>
                  </a:lnTo>
                  <a:lnTo>
                    <a:pt x="103886" y="40817"/>
                  </a:lnTo>
                  <a:lnTo>
                    <a:pt x="144691" y="40817"/>
                  </a:lnTo>
                  <a:lnTo>
                    <a:pt x="144691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2278261" y="5967915"/>
              <a:ext cx="139884" cy="11787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2457992" y="5997476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806" y="0"/>
                  </a:lnTo>
                  <a:lnTo>
                    <a:pt x="40806" y="40806"/>
                  </a:lnTo>
                  <a:lnTo>
                    <a:pt x="0" y="40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2457047" y="597129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403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1530978" y="5997489"/>
              <a:ext cx="1017269" cy="191135"/>
            </a:xfrm>
            <a:custGeom>
              <a:avLst/>
              <a:gdLst/>
              <a:ahLst/>
              <a:cxnLst/>
              <a:rect l="l" t="t" r="r" b="b"/>
              <a:pathLst>
                <a:path w="1017270" h="191135">
                  <a:moveTo>
                    <a:pt x="40805" y="150164"/>
                  </a:moveTo>
                  <a:lnTo>
                    <a:pt x="0" y="150164"/>
                  </a:lnTo>
                  <a:lnTo>
                    <a:pt x="0" y="190969"/>
                  </a:lnTo>
                  <a:lnTo>
                    <a:pt x="40805" y="190969"/>
                  </a:lnTo>
                  <a:lnTo>
                    <a:pt x="40805" y="150164"/>
                  </a:lnTo>
                  <a:close/>
                </a:path>
                <a:path w="1017270" h="191135">
                  <a:moveTo>
                    <a:pt x="90144" y="150164"/>
                  </a:moveTo>
                  <a:lnTo>
                    <a:pt x="49339" y="150164"/>
                  </a:lnTo>
                  <a:lnTo>
                    <a:pt x="49339" y="190969"/>
                  </a:lnTo>
                  <a:lnTo>
                    <a:pt x="90144" y="190969"/>
                  </a:lnTo>
                  <a:lnTo>
                    <a:pt x="90144" y="150164"/>
                  </a:lnTo>
                  <a:close/>
                </a:path>
                <a:path w="1017270" h="191135">
                  <a:moveTo>
                    <a:pt x="1017155" y="0"/>
                  </a:moveTo>
                  <a:lnTo>
                    <a:pt x="976350" y="0"/>
                  </a:lnTo>
                  <a:lnTo>
                    <a:pt x="976350" y="40805"/>
                  </a:lnTo>
                  <a:lnTo>
                    <a:pt x="1017155" y="40805"/>
                  </a:lnTo>
                  <a:lnTo>
                    <a:pt x="1017155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2456980" y="598257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935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1481385" y="5997489"/>
              <a:ext cx="1115695" cy="238760"/>
            </a:xfrm>
            <a:custGeom>
              <a:avLst/>
              <a:gdLst/>
              <a:ahLst/>
              <a:cxnLst/>
              <a:rect l="l" t="t" r="r" b="b"/>
              <a:pathLst>
                <a:path w="1115695" h="238760">
                  <a:moveTo>
                    <a:pt x="40805" y="197053"/>
                  </a:moveTo>
                  <a:lnTo>
                    <a:pt x="0" y="197053"/>
                  </a:lnTo>
                  <a:lnTo>
                    <a:pt x="0" y="237858"/>
                  </a:lnTo>
                  <a:lnTo>
                    <a:pt x="40805" y="237858"/>
                  </a:lnTo>
                  <a:lnTo>
                    <a:pt x="40805" y="197053"/>
                  </a:lnTo>
                  <a:close/>
                </a:path>
                <a:path w="1115695" h="238760">
                  <a:moveTo>
                    <a:pt x="90398" y="197675"/>
                  </a:moveTo>
                  <a:lnTo>
                    <a:pt x="49593" y="197675"/>
                  </a:lnTo>
                  <a:lnTo>
                    <a:pt x="49593" y="238480"/>
                  </a:lnTo>
                  <a:lnTo>
                    <a:pt x="90398" y="238480"/>
                  </a:lnTo>
                  <a:lnTo>
                    <a:pt x="90398" y="197675"/>
                  </a:lnTo>
                  <a:close/>
                </a:path>
                <a:path w="1115695" h="238760">
                  <a:moveTo>
                    <a:pt x="139738" y="197675"/>
                  </a:moveTo>
                  <a:lnTo>
                    <a:pt x="98933" y="197675"/>
                  </a:lnTo>
                  <a:lnTo>
                    <a:pt x="98933" y="238480"/>
                  </a:lnTo>
                  <a:lnTo>
                    <a:pt x="139738" y="238480"/>
                  </a:lnTo>
                  <a:lnTo>
                    <a:pt x="139738" y="197675"/>
                  </a:lnTo>
                  <a:close/>
                </a:path>
                <a:path w="1115695" h="238760">
                  <a:moveTo>
                    <a:pt x="838695" y="163233"/>
                  </a:moveTo>
                  <a:lnTo>
                    <a:pt x="797877" y="163233"/>
                  </a:lnTo>
                  <a:lnTo>
                    <a:pt x="797877" y="204038"/>
                  </a:lnTo>
                  <a:lnTo>
                    <a:pt x="838695" y="204038"/>
                  </a:lnTo>
                  <a:lnTo>
                    <a:pt x="838695" y="163233"/>
                  </a:lnTo>
                  <a:close/>
                </a:path>
                <a:path w="1115695" h="238760">
                  <a:moveTo>
                    <a:pt x="1017409" y="47510"/>
                  </a:moveTo>
                  <a:lnTo>
                    <a:pt x="976604" y="47510"/>
                  </a:lnTo>
                  <a:lnTo>
                    <a:pt x="976604" y="88315"/>
                  </a:lnTo>
                  <a:lnTo>
                    <a:pt x="1017409" y="88315"/>
                  </a:lnTo>
                  <a:lnTo>
                    <a:pt x="1017409" y="47510"/>
                  </a:lnTo>
                  <a:close/>
                </a:path>
                <a:path w="1115695" h="238760">
                  <a:moveTo>
                    <a:pt x="1066749" y="47510"/>
                  </a:moveTo>
                  <a:lnTo>
                    <a:pt x="1025944" y="47510"/>
                  </a:lnTo>
                  <a:lnTo>
                    <a:pt x="1025944" y="88315"/>
                  </a:lnTo>
                  <a:lnTo>
                    <a:pt x="1066749" y="88315"/>
                  </a:lnTo>
                  <a:lnTo>
                    <a:pt x="1066749" y="47510"/>
                  </a:lnTo>
                  <a:close/>
                </a:path>
                <a:path w="1115695" h="238760">
                  <a:moveTo>
                    <a:pt x="1115479" y="0"/>
                  </a:moveTo>
                  <a:lnTo>
                    <a:pt x="1074674" y="0"/>
                  </a:lnTo>
                  <a:lnTo>
                    <a:pt x="1074674" y="40805"/>
                  </a:lnTo>
                  <a:lnTo>
                    <a:pt x="1115479" y="40805"/>
                  </a:lnTo>
                  <a:lnTo>
                    <a:pt x="1115479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2278328" y="6134526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403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2328610" y="616071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806" y="0"/>
                  </a:lnTo>
                  <a:lnTo>
                    <a:pt x="40806" y="40806"/>
                  </a:lnTo>
                  <a:lnTo>
                    <a:pt x="0" y="40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2278261" y="6145810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935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2279262" y="6160722"/>
              <a:ext cx="139065" cy="88900"/>
            </a:xfrm>
            <a:custGeom>
              <a:avLst/>
              <a:gdLst/>
              <a:ahLst/>
              <a:cxnLst/>
              <a:rect l="l" t="t" r="r" b="b"/>
              <a:pathLst>
                <a:path w="139065" h="88900">
                  <a:moveTo>
                    <a:pt x="40817" y="47510"/>
                  </a:moveTo>
                  <a:lnTo>
                    <a:pt x="0" y="47510"/>
                  </a:lnTo>
                  <a:lnTo>
                    <a:pt x="0" y="88315"/>
                  </a:lnTo>
                  <a:lnTo>
                    <a:pt x="40817" y="88315"/>
                  </a:lnTo>
                  <a:lnTo>
                    <a:pt x="40817" y="47510"/>
                  </a:lnTo>
                  <a:close/>
                </a:path>
                <a:path w="139065" h="88900">
                  <a:moveTo>
                    <a:pt x="138874" y="0"/>
                  </a:moveTo>
                  <a:lnTo>
                    <a:pt x="98069" y="0"/>
                  </a:lnTo>
                  <a:lnTo>
                    <a:pt x="98069" y="40805"/>
                  </a:lnTo>
                  <a:lnTo>
                    <a:pt x="138874" y="40805"/>
                  </a:lnTo>
                  <a:lnTo>
                    <a:pt x="138874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2545907" y="5754589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324" y="29157"/>
                  </a:moveTo>
                  <a:lnTo>
                    <a:pt x="126894" y="16257"/>
                  </a:lnTo>
                  <a:lnTo>
                    <a:pt x="107040" y="7097"/>
                  </a:lnTo>
                  <a:lnTo>
                    <a:pt x="87761" y="1678"/>
                  </a:lnTo>
                  <a:lnTo>
                    <a:pt x="69058" y="0"/>
                  </a:lnTo>
                  <a:lnTo>
                    <a:pt x="50930" y="2062"/>
                  </a:lnTo>
                  <a:lnTo>
                    <a:pt x="33378" y="7864"/>
                  </a:lnTo>
                  <a:lnTo>
                    <a:pt x="16401" y="17408"/>
                  </a:lnTo>
                  <a:lnTo>
                    <a:pt x="0" y="30692"/>
                  </a:lnTo>
                </a:path>
              </a:pathLst>
            </a:custGeom>
            <a:ln w="9448">
              <a:solidFill>
                <a:srgbClr val="BDA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2651084" y="5746193"/>
              <a:ext cx="51435" cy="44450"/>
            </a:xfrm>
            <a:custGeom>
              <a:avLst/>
              <a:gdLst/>
              <a:ahLst/>
              <a:cxnLst/>
              <a:rect l="l" t="t" r="r" b="b"/>
              <a:pathLst>
                <a:path w="51434" h="44450">
                  <a:moveTo>
                    <a:pt x="51362" y="44185"/>
                  </a:moveTo>
                  <a:lnTo>
                    <a:pt x="0" y="30774"/>
                  </a:lnTo>
                  <a:lnTo>
                    <a:pt x="6227" y="28745"/>
                  </a:lnTo>
                  <a:lnTo>
                    <a:pt x="11926" y="24772"/>
                  </a:lnTo>
                  <a:lnTo>
                    <a:pt x="20165" y="13216"/>
                  </a:lnTo>
                  <a:lnTo>
                    <a:pt x="22054" y="6547"/>
                  </a:lnTo>
                  <a:lnTo>
                    <a:pt x="21941" y="0"/>
                  </a:lnTo>
                  <a:close/>
                </a:path>
              </a:pathLst>
            </a:custGeom>
            <a:solidFill>
              <a:srgbClr val="B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2328610" y="620822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806" y="0"/>
                  </a:lnTo>
                  <a:lnTo>
                    <a:pt x="40806" y="40806"/>
                  </a:lnTo>
                  <a:lnTo>
                    <a:pt x="0" y="40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2366068" y="6282892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324" y="0"/>
                  </a:moveTo>
                  <a:lnTo>
                    <a:pt x="126977" y="13284"/>
                  </a:lnTo>
                  <a:lnTo>
                    <a:pt x="107182" y="22829"/>
                  </a:lnTo>
                  <a:lnTo>
                    <a:pt x="87939" y="28632"/>
                  </a:lnTo>
                  <a:lnTo>
                    <a:pt x="69247" y="30694"/>
                  </a:lnTo>
                  <a:lnTo>
                    <a:pt x="51108" y="29015"/>
                  </a:lnTo>
                  <a:lnTo>
                    <a:pt x="33520" y="23596"/>
                  </a:lnTo>
                  <a:lnTo>
                    <a:pt x="16484" y="14435"/>
                  </a:lnTo>
                  <a:lnTo>
                    <a:pt x="0" y="1534"/>
                  </a:lnTo>
                </a:path>
              </a:pathLst>
            </a:custGeom>
            <a:ln w="9448">
              <a:solidFill>
                <a:srgbClr val="BDA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2471406" y="6276209"/>
              <a:ext cx="51435" cy="45085"/>
            </a:xfrm>
            <a:custGeom>
              <a:avLst/>
              <a:gdLst/>
              <a:ahLst/>
              <a:cxnLst/>
              <a:rect l="l" t="t" r="r" b="b"/>
              <a:pathLst>
                <a:path w="51434" h="45085">
                  <a:moveTo>
                    <a:pt x="22381" y="44604"/>
                  </a:moveTo>
                  <a:lnTo>
                    <a:pt x="0" y="14148"/>
                  </a:lnTo>
                  <a:lnTo>
                    <a:pt x="51164" y="0"/>
                  </a:lnTo>
                  <a:close/>
                </a:path>
              </a:pathLst>
            </a:custGeom>
            <a:solidFill>
              <a:srgbClr val="B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2456980" y="6131151"/>
              <a:ext cx="139884" cy="11787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2456345" y="5809342"/>
              <a:ext cx="139898" cy="11787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2639627" y="5816584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403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2639559" y="582786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935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2040426" y="5994111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915" y="26123"/>
                  </a:moveTo>
                  <a:lnTo>
                    <a:pt x="58293" y="24625"/>
                  </a:lnTo>
                  <a:lnTo>
                    <a:pt x="33680" y="0"/>
                  </a:lnTo>
                  <a:lnTo>
                    <a:pt x="29946" y="0"/>
                  </a:lnTo>
                  <a:lnTo>
                    <a:pt x="25349" y="4610"/>
                  </a:lnTo>
                  <a:lnTo>
                    <a:pt x="25349" y="8331"/>
                  </a:lnTo>
                  <a:lnTo>
                    <a:pt x="38798" y="21793"/>
                  </a:lnTo>
                  <a:lnTo>
                    <a:pt x="2616" y="21793"/>
                  </a:lnTo>
                  <a:lnTo>
                    <a:pt x="0" y="24422"/>
                  </a:lnTo>
                  <a:lnTo>
                    <a:pt x="0" y="30937"/>
                  </a:lnTo>
                  <a:lnTo>
                    <a:pt x="2616" y="33578"/>
                  </a:lnTo>
                  <a:lnTo>
                    <a:pt x="38798" y="33578"/>
                  </a:lnTo>
                  <a:lnTo>
                    <a:pt x="25349" y="47028"/>
                  </a:lnTo>
                  <a:lnTo>
                    <a:pt x="25349" y="50761"/>
                  </a:lnTo>
                  <a:lnTo>
                    <a:pt x="28803" y="54203"/>
                  </a:lnTo>
                  <a:lnTo>
                    <a:pt x="30302" y="54787"/>
                  </a:lnTo>
                  <a:lnTo>
                    <a:pt x="33324" y="54787"/>
                  </a:lnTo>
                  <a:lnTo>
                    <a:pt x="34836" y="54203"/>
                  </a:lnTo>
                  <a:lnTo>
                    <a:pt x="58293" y="30746"/>
                  </a:lnTo>
                  <a:lnTo>
                    <a:pt x="58915" y="29248"/>
                  </a:lnTo>
                  <a:lnTo>
                    <a:pt x="58915" y="26123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651</Words>
  <Application>Microsoft Office PowerPoint</Application>
  <PresentationFormat>Custom</PresentationFormat>
  <Paragraphs>230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</cp:revision>
  <dcterms:created xsi:type="dcterms:W3CDTF">2022-10-09T14:50:14Z</dcterms:created>
  <dcterms:modified xsi:type="dcterms:W3CDTF">2022-10-09T15:26:05Z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2022-10-09T00:00:00Z</vt:filetime>
  </property>
</Properties>
</file>