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3EE4-4C2C-40D2-9366-1A2A9C33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56B61-AAF0-4052-A325-6A0F551B6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8AFF-3108-42AB-A864-3DCEE198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CCFC-5FA8-426C-A2DC-12A5C24C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07EE-F1BB-4FB2-BD8D-A0CA1FF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739B-DA83-4FB4-98E7-7486A6C3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618D1-7512-4901-864B-96163960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E572-A751-41F0-B274-2C1DC9D7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35C2-FCC0-4C0C-8FDD-D0EACB17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96B6-47F8-4C8C-AB93-948CC60A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E4BD2-DA08-4D6D-B083-26AFE2A26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F5CA0-030A-4088-B4E9-C1CA08D5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D8E9-0ACE-4E5F-9E4D-68145DA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1DAF2-52DA-4E92-96EA-0C80219C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D95C-19C5-4866-B54A-9B87C705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CA76-9579-4BB6-A670-715B64DE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7662-B1C3-4FDC-905E-3F3DAABA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B609-51C9-4770-9CEA-BCD73614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31FC-0674-45FB-857D-05EA7959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7A56-91E8-4285-8847-43078D7C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5AFC-AE6B-4007-A6F4-17AFF915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A1766-60DA-4B34-A42B-4849EEB5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C819-9825-4D8D-AA67-6E8861A0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24A-78B6-435F-BF84-5A8080C9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65FE-DB0E-4ABF-A35A-80C54A4E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CDB1-2398-494A-B50C-601DDCC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D8FF-9C14-413F-974B-C951FA208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D966-434C-408A-BC59-A852BCF69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54E60-3553-4EAB-B351-071F5C06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96D9D-C7EF-4F3F-8259-C6767378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7F18A-7E5F-4253-82E8-BA2B18A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FEB5-0306-4CFE-A089-BA5FC8ED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5A7B9-76EB-4E6E-B6D6-4EB2F88F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B865D-5E88-4950-80E5-2C0B6311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2B19A-1BEA-4765-9583-BBFF4DC14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27F63-C111-4EF1-9689-FBC1DE4FF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4E8C2-7A9F-475B-9609-D20F9F71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4831C-2F1B-487E-9100-FBE030FA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3B768-D781-4F8B-B589-1CD28EDA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308C-9701-456C-93A3-5DD38D6F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467DC-298B-41C6-B7BF-080CEC47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A5611-584D-4D4A-8310-25A309EE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3BD86-EC8C-4D17-A1C4-6DAD26DA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C7785-9F7C-44DF-8874-CF67DD40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69CDB-E3C3-4C49-9A84-2CAA6EE0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68DF7-1B8C-4C8C-AAB6-7F94AF45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ABAC-F229-4D49-9DC5-25C48394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AB19-26DE-491D-9F60-BD255C78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63E50-E1AB-4256-BEEF-E92838D0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A47A3-1905-4D77-8066-6ABC0DD7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3BEA0-FDF8-45C4-BC60-2C760B1E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6375-8C27-49FC-AE5D-8557A5D4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4E1D-FFF6-401B-8AD8-E0D92673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51C12-EA62-4EE6-BA37-92DE78ED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E6F81-8901-4C48-A35E-48E27D66C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E1CE-5C4A-464D-94DE-2C7BC149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E2B28-2D32-4AF9-B1DF-C90BB552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AD7B-E3D6-4738-B8C1-8AA5B7E1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C894B-F28A-4DCD-82FF-E8395716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CD0B-E8D0-4D97-8B37-5899B2097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9CB2-AF8A-42D5-BB5F-7899AF2E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FD65-AA23-4E71-863E-620BABFA9BF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8811-CAAF-4C11-9F91-29A0F6BA0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4556-1718-44C3-B309-509D4250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8C1B-D43F-4851-B67B-05AAD7D66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033CF-9153-4B22-ABC2-FD5CF4F84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3" y="901147"/>
            <a:ext cx="1709530" cy="146401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3F712-BC71-4C37-90ED-B52879AF6A0B}"/>
              </a:ext>
            </a:extLst>
          </p:cNvPr>
          <p:cNvSpPr txBox="1"/>
          <p:nvPr/>
        </p:nvSpPr>
        <p:spPr>
          <a:xfrm>
            <a:off x="1630018" y="416399"/>
            <a:ext cx="87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EDBCE8-179C-48E1-90A4-FC19E47B2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74" y="5040759"/>
            <a:ext cx="1709530" cy="14008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89378D-D59E-4607-954A-A945A5CE37BA}"/>
              </a:ext>
            </a:extLst>
          </p:cNvPr>
          <p:cNvSpPr txBox="1"/>
          <p:nvPr/>
        </p:nvSpPr>
        <p:spPr>
          <a:xfrm>
            <a:off x="1040294" y="6433930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+ Metadata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E0DDE-457E-4047-9DD7-827878D249ED}"/>
              </a:ext>
            </a:extLst>
          </p:cNvPr>
          <p:cNvSpPr txBox="1"/>
          <p:nvPr/>
        </p:nvSpPr>
        <p:spPr>
          <a:xfrm>
            <a:off x="1338469" y="2583606"/>
            <a:ext cx="116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F1D2A-AA08-4969-B301-77A5A85D43BD}"/>
              </a:ext>
            </a:extLst>
          </p:cNvPr>
          <p:cNvSpPr txBox="1"/>
          <p:nvPr/>
        </p:nvSpPr>
        <p:spPr>
          <a:xfrm>
            <a:off x="4167808" y="4536660"/>
            <a:ext cx="116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EFBDBF-33BD-42C1-9E28-4750153488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5"/>
          <a:stretch/>
        </p:blipFill>
        <p:spPr>
          <a:xfrm>
            <a:off x="4950859" y="1715990"/>
            <a:ext cx="2279512" cy="378366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D1F45B-DD8B-445D-A51E-5A1C66BB9544}"/>
              </a:ext>
            </a:extLst>
          </p:cNvPr>
          <p:cNvCxnSpPr>
            <a:cxnSpLocks/>
          </p:cNvCxnSpPr>
          <p:nvPr/>
        </p:nvCxnSpPr>
        <p:spPr>
          <a:xfrm>
            <a:off x="3061252" y="1715990"/>
            <a:ext cx="2133600" cy="121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FD4A2-D62E-44C6-A45E-F2F6B3C65B3B}"/>
              </a:ext>
            </a:extLst>
          </p:cNvPr>
          <p:cNvCxnSpPr>
            <a:cxnSpLocks/>
          </p:cNvCxnSpPr>
          <p:nvPr/>
        </p:nvCxnSpPr>
        <p:spPr>
          <a:xfrm flipV="1">
            <a:off x="3061252" y="3564835"/>
            <a:ext cx="2133600" cy="180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>
            <a:extLst>
              <a:ext uri="{FF2B5EF4-FFF2-40B4-BE49-F238E27FC236}">
                <a16:creationId xmlns:a16="http://schemas.microsoft.com/office/drawing/2014/main" id="{B5256BD5-E8B5-4CDF-8516-BA91086DB9A6}"/>
              </a:ext>
            </a:extLst>
          </p:cNvPr>
          <p:cNvSpPr/>
          <p:nvPr/>
        </p:nvSpPr>
        <p:spPr>
          <a:xfrm>
            <a:off x="8898833" y="1874045"/>
            <a:ext cx="2570922" cy="13672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3670E0-F25D-4297-AA9E-81E7DB93F709}"/>
              </a:ext>
            </a:extLst>
          </p:cNvPr>
          <p:cNvSpPr txBox="1"/>
          <p:nvPr/>
        </p:nvSpPr>
        <p:spPr>
          <a:xfrm>
            <a:off x="9532461" y="2180928"/>
            <a:ext cx="142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Nutrient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C3A22A75-B371-4192-954A-C3927FAF56F3}"/>
              </a:ext>
            </a:extLst>
          </p:cNvPr>
          <p:cNvSpPr/>
          <p:nvPr/>
        </p:nvSpPr>
        <p:spPr>
          <a:xfrm>
            <a:off x="8994077" y="3628270"/>
            <a:ext cx="2570922" cy="13672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DB1DB4-A019-4943-879B-048381BD600B}"/>
              </a:ext>
            </a:extLst>
          </p:cNvPr>
          <p:cNvSpPr txBox="1"/>
          <p:nvPr/>
        </p:nvSpPr>
        <p:spPr>
          <a:xfrm>
            <a:off x="9583799" y="3943117"/>
            <a:ext cx="1616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Community</a:t>
            </a:r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A7F07D75-421E-4F34-B3A7-E8B4919097CF}"/>
              </a:ext>
            </a:extLst>
          </p:cNvPr>
          <p:cNvSpPr/>
          <p:nvPr/>
        </p:nvSpPr>
        <p:spPr>
          <a:xfrm>
            <a:off x="8898833" y="139606"/>
            <a:ext cx="2570922" cy="13672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D0958EBD-267C-4044-8707-8B4D64A4806A}"/>
              </a:ext>
            </a:extLst>
          </p:cNvPr>
          <p:cNvSpPr/>
          <p:nvPr/>
        </p:nvSpPr>
        <p:spPr>
          <a:xfrm>
            <a:off x="9053307" y="5436009"/>
            <a:ext cx="2570922" cy="13672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657CAA-DCB0-45C8-94DD-510673291CF3}"/>
              </a:ext>
            </a:extLst>
          </p:cNvPr>
          <p:cNvSpPr txBox="1"/>
          <p:nvPr/>
        </p:nvSpPr>
        <p:spPr>
          <a:xfrm>
            <a:off x="9583799" y="5787599"/>
            <a:ext cx="170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Confirmation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D92B05-355D-4007-8AF0-34F1117F8927}"/>
              </a:ext>
            </a:extLst>
          </p:cNvPr>
          <p:cNvSpPr txBox="1"/>
          <p:nvPr/>
        </p:nvSpPr>
        <p:spPr>
          <a:xfrm>
            <a:off x="9223513" y="493343"/>
            <a:ext cx="243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type Label Segmented Images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AC383B-6546-42A9-BCAB-3A75C333A931}"/>
              </a:ext>
            </a:extLst>
          </p:cNvPr>
          <p:cNvCxnSpPr>
            <a:cxnSpLocks/>
          </p:cNvCxnSpPr>
          <p:nvPr/>
        </p:nvCxnSpPr>
        <p:spPr>
          <a:xfrm flipV="1">
            <a:off x="6997150" y="1139674"/>
            <a:ext cx="1901683" cy="247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87A449-2289-4DB5-B93E-DE352B5B7435}"/>
              </a:ext>
            </a:extLst>
          </p:cNvPr>
          <p:cNvCxnSpPr>
            <a:cxnSpLocks/>
          </p:cNvCxnSpPr>
          <p:nvPr/>
        </p:nvCxnSpPr>
        <p:spPr>
          <a:xfrm flipV="1">
            <a:off x="6997150" y="2814438"/>
            <a:ext cx="1775789" cy="78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767602-CFE3-4CC3-9254-8D96AC57D201}"/>
              </a:ext>
            </a:extLst>
          </p:cNvPr>
          <p:cNvCxnSpPr>
            <a:cxnSpLocks/>
          </p:cNvCxnSpPr>
          <p:nvPr/>
        </p:nvCxnSpPr>
        <p:spPr>
          <a:xfrm>
            <a:off x="7008237" y="3603476"/>
            <a:ext cx="2016490" cy="86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E0E3F720-252A-4EA8-9743-604F4567FB4A}"/>
              </a:ext>
            </a:extLst>
          </p:cNvPr>
          <p:cNvSpPr/>
          <p:nvPr/>
        </p:nvSpPr>
        <p:spPr>
          <a:xfrm>
            <a:off x="3061252" y="6119635"/>
            <a:ext cx="5837581" cy="169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493F76-E502-4114-8780-EFFD08EB3BD0}"/>
              </a:ext>
            </a:extLst>
          </p:cNvPr>
          <p:cNvSpPr txBox="1"/>
          <p:nvPr/>
        </p:nvSpPr>
        <p:spPr>
          <a:xfrm>
            <a:off x="3137453" y="5762742"/>
            <a:ext cx="409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Confirmation And Adjustment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982E2E-1CBC-46F5-8E3A-CBE37241EF83}"/>
              </a:ext>
            </a:extLst>
          </p:cNvPr>
          <p:cNvCxnSpPr>
            <a:cxnSpLocks/>
          </p:cNvCxnSpPr>
          <p:nvPr/>
        </p:nvCxnSpPr>
        <p:spPr>
          <a:xfrm>
            <a:off x="6996561" y="3616703"/>
            <a:ext cx="2262565" cy="2239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8ADBE-ADC3-40EC-892C-9055B3F72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09" y="2388114"/>
            <a:ext cx="2323955" cy="23793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7338D6E-A2A0-4026-B1A1-38BFAC5D7AF1}"/>
              </a:ext>
            </a:extLst>
          </p:cNvPr>
          <p:cNvSpPr txBox="1"/>
          <p:nvPr/>
        </p:nvSpPr>
        <p:spPr>
          <a:xfrm>
            <a:off x="7932736" y="1361130"/>
            <a:ext cx="116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CF16B-21FA-4F45-870E-CE865CB4A9E5}"/>
              </a:ext>
            </a:extLst>
          </p:cNvPr>
          <p:cNvSpPr txBox="1"/>
          <p:nvPr/>
        </p:nvSpPr>
        <p:spPr>
          <a:xfrm>
            <a:off x="8127843" y="2534123"/>
            <a:ext cx="116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CC484E-1406-47CB-9C3C-4A0EA9852399}"/>
              </a:ext>
            </a:extLst>
          </p:cNvPr>
          <p:cNvSpPr txBox="1"/>
          <p:nvPr/>
        </p:nvSpPr>
        <p:spPr>
          <a:xfrm>
            <a:off x="8274327" y="3539514"/>
            <a:ext cx="116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endParaRPr lang="en-US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6D4C92-962A-4FD9-A75F-849C11882855}"/>
              </a:ext>
            </a:extLst>
          </p:cNvPr>
          <p:cNvSpPr/>
          <p:nvPr/>
        </p:nvSpPr>
        <p:spPr>
          <a:xfrm>
            <a:off x="4640626" y="139606"/>
            <a:ext cx="2133600" cy="1151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A07A-F390-4B6E-B32E-BC66076928CF}"/>
              </a:ext>
            </a:extLst>
          </p:cNvPr>
          <p:cNvSpPr txBox="1"/>
          <p:nvPr/>
        </p:nvSpPr>
        <p:spPr>
          <a:xfrm>
            <a:off x="4977363" y="356202"/>
            <a:ext cx="237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Health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5B8DE6-3A59-4493-8D09-A81722543098}"/>
              </a:ext>
            </a:extLst>
          </p:cNvPr>
          <p:cNvCxnSpPr>
            <a:cxnSpLocks/>
          </p:cNvCxnSpPr>
          <p:nvPr/>
        </p:nvCxnSpPr>
        <p:spPr>
          <a:xfrm flipV="1">
            <a:off x="3061252" y="879711"/>
            <a:ext cx="1494405" cy="83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003D5752-46F7-47EB-8424-65B5683547D0}"/>
              </a:ext>
            </a:extLst>
          </p:cNvPr>
          <p:cNvSpPr/>
          <p:nvPr/>
        </p:nvSpPr>
        <p:spPr>
          <a:xfrm>
            <a:off x="6981849" y="624484"/>
            <a:ext cx="268000" cy="211809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8AF5B9-B788-4EB5-AB4E-1ABCB151DC66}"/>
              </a:ext>
            </a:extLst>
          </p:cNvPr>
          <p:cNvCxnSpPr>
            <a:cxnSpLocks/>
          </p:cNvCxnSpPr>
          <p:nvPr/>
        </p:nvCxnSpPr>
        <p:spPr>
          <a:xfrm>
            <a:off x="2014184" y="2520637"/>
            <a:ext cx="0" cy="236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PMCTECH</dc:creator>
  <cp:lastModifiedBy>PMCTECH</cp:lastModifiedBy>
  <cp:revision>11</cp:revision>
  <dcterms:created xsi:type="dcterms:W3CDTF">2022-10-01T05:09:54Z</dcterms:created>
  <dcterms:modified xsi:type="dcterms:W3CDTF">2022-10-01T08:30:54Z</dcterms:modified>
</cp:coreProperties>
</file>