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6" r:id="rId6"/>
    <p:sldId id="262" r:id="rId7"/>
    <p:sldId id="268" r:id="rId8"/>
    <p:sldId id="263" r:id="rId9"/>
    <p:sldId id="269" r:id="rId10"/>
    <p:sldId id="264" r:id="rId11"/>
    <p:sldId id="270" r:id="rId12"/>
    <p:sldId id="265" r:id="rId13"/>
    <p:sldId id="271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37627-17B8-405B-A119-76D88BF71FA6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27FBA-D2FC-4322-8F8D-5273F9087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F69D91-0851-4776-94C0-14A59B750AF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F69D91-0851-4776-94C0-14A59B750AF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F69D91-0851-4776-94C0-14A59B750AF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F69D91-0851-4776-94C0-14A59B750AF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F69D91-0851-4776-94C0-14A59B750AF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F69D91-0851-4776-94C0-14A59B750AF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F69D91-0851-4776-94C0-14A59B750AF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F69D91-0851-4776-94C0-14A59B750AF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F69D91-0851-4776-94C0-14A59B750AF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F69D91-0851-4776-94C0-14A59B750AF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F69D91-0851-4776-94C0-14A59B750AF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F69D91-0851-4776-94C0-14A59B750AF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F69D91-0851-4776-94C0-14A59B750AF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F69D91-0851-4776-94C0-14A59B750AF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2355-9BF2-4E02-BB5F-547B69195D8B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4B4-0961-4C7D-9A16-0C5EE57D4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2355-9BF2-4E02-BB5F-547B69195D8B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4B4-0961-4C7D-9A16-0C5EE57D4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2355-9BF2-4E02-BB5F-547B69195D8B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4B4-0961-4C7D-9A16-0C5EE57D4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2355-9BF2-4E02-BB5F-547B69195D8B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4B4-0961-4C7D-9A16-0C5EE57D4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2355-9BF2-4E02-BB5F-547B69195D8B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4B4-0961-4C7D-9A16-0C5EE57D4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2355-9BF2-4E02-BB5F-547B69195D8B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4B4-0961-4C7D-9A16-0C5EE57D4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2355-9BF2-4E02-BB5F-547B69195D8B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4B4-0961-4C7D-9A16-0C5EE57D4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2355-9BF2-4E02-BB5F-547B69195D8B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4B4-0961-4C7D-9A16-0C5EE57D4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2355-9BF2-4E02-BB5F-547B69195D8B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4B4-0961-4C7D-9A16-0C5EE57D4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2355-9BF2-4E02-BB5F-547B69195D8B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4B4-0961-4C7D-9A16-0C5EE57D4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2355-9BF2-4E02-BB5F-547B69195D8B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4B4-0961-4C7D-9A16-0C5EE57D4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A2355-9BF2-4E02-BB5F-547B69195D8B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EC4B4-0961-4C7D-9A16-0C5EE57D4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>
            <a:normAutofit/>
          </a:bodyPr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Team Members:</a:t>
            </a:r>
          </a:p>
          <a:p>
            <a:pPr algn="r">
              <a:lnSpc>
                <a:spcPct val="150000"/>
              </a:lnSpc>
            </a:pPr>
            <a:r>
              <a:rPr lang="en-IN" sz="19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9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MONISHA A.</a:t>
            </a:r>
          </a:p>
          <a:p>
            <a:pPr algn="r"/>
            <a:r>
              <a:rPr lang="en-IN" sz="19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VAISHNAVI C.</a:t>
            </a:r>
            <a:endParaRPr lang="en-US" sz="19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IN" sz="19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JEYASHREE M.</a:t>
            </a:r>
            <a:endParaRPr lang="en-US" sz="19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IN" sz="19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MATHUMITHA R.</a:t>
            </a:r>
            <a:endParaRPr lang="en-US" sz="19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200" b="1" dirty="0" smtClean="0">
                <a:solidFill>
                  <a:srgbClr val="000099"/>
                </a:solidFill>
              </a:rPr>
              <a:t>Department of Computer Science And Engineering</a:t>
            </a:r>
            <a:r>
              <a:rPr lang="en-US" altLang="en-US" sz="1400" dirty="0" smtClean="0">
                <a:solidFill>
                  <a:srgbClr val="000099"/>
                </a:solidFill>
              </a:rPr>
              <a:t>                                                                                         </a:t>
            </a:r>
          </a:p>
          <a:p>
            <a:pPr eaLnBrk="1" hangingPunct="1"/>
            <a:r>
              <a:rPr lang="en-US" altLang="en-US" sz="1200" b="1" dirty="0" err="1" smtClean="0">
                <a:solidFill>
                  <a:srgbClr val="000099"/>
                </a:solidFill>
              </a:rPr>
              <a:t>Velammal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TEAM ID:PNT2022TMID23025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Project 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Guide</a:t>
            </a:r>
            <a:r>
              <a:rPr lang="en-US" altLang="en-US" sz="32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b="1" dirty="0" smtClean="0">
                <a:solidFill>
                  <a:srgbClr val="000099"/>
                </a:solidFill>
              </a:rPr>
              <a:t>         </a:t>
            </a:r>
            <a:r>
              <a:rPr lang="en-US" altLang="en-US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Dr.S.PONMALAR</a:t>
            </a:r>
            <a:endParaRPr lang="en-US" alt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7772400" cy="1470025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b="1" u="sng" dirty="0" smtClean="0">
                <a:solidFill>
                  <a:srgbClr val="FF0000"/>
                </a:solidFill>
                <a:cs typeface="Times New Roman" pitchFamily="18" charset="0"/>
              </a:rPr>
              <a:t>SKILL  AND JOB RECOMMENDER</a:t>
            </a:r>
            <a:br>
              <a:rPr lang="en-IN" sz="4000" b="1" u="sng" dirty="0" smtClean="0">
                <a:solidFill>
                  <a:srgbClr val="FF0000"/>
                </a:solidFill>
                <a:cs typeface="Times New Roman" pitchFamily="18" charset="0"/>
              </a:rPr>
            </a:br>
            <a:r>
              <a:rPr lang="en-US" sz="4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000" dirty="0" smtClean="0">
                <a:solidFill>
                  <a:srgbClr val="FF0000"/>
                </a:solidFill>
              </a:rPr>
              <a:t> TEAM ID: PNT2022TMID23025 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alt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200" b="1" dirty="0">
                <a:solidFill>
                  <a:srgbClr val="000099"/>
                </a:solidFill>
              </a:rPr>
              <a:t>Department of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Computer Science And </a:t>
            </a:r>
            <a:r>
              <a:rPr lang="en-US" altLang="en-US" sz="1200" b="1" dirty="0">
                <a:solidFill>
                  <a:srgbClr val="000099"/>
                </a:solidFill>
              </a:rPr>
              <a:t>Engineering</a:t>
            </a:r>
            <a:r>
              <a:rPr lang="en-US" altLang="en-US" sz="1400" dirty="0">
                <a:solidFill>
                  <a:srgbClr val="000099"/>
                </a:solidFill>
              </a:rPr>
              <a:t>                                                                                         </a:t>
            </a:r>
          </a:p>
          <a:p>
            <a:r>
              <a:rPr lang="en-US" altLang="en-US" sz="12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2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TEAM ID:PNT2022TMID23025</a:t>
            </a:r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1188640" y="764705"/>
            <a:ext cx="7772400" cy="720080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Literature Survey 4: 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alt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NAME OF THE PAPER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  	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latin typeface="Arial" pitchFamily="34" charset="0"/>
                <a:cs typeface="Arial" pitchFamily="34" charset="0"/>
              </a:rPr>
              <a:t>Job Recommendation through Progression of Job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Selection.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NAME OF THE AUTHOR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Amber Nigam,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Aakash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Roy,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Hartaran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Singh,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Harsimran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Waila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JOURNAL PUBLISHED   </a:t>
            </a:r>
            <a:r>
              <a:rPr lang="en-GB" b="1" dirty="0" smtClean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2019 IEEE 6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International Conference on Cloud Computing and Intelligence Systems(CCIS).</a:t>
            </a:r>
            <a:endParaRPr lang="en-GB" b="1" dirty="0" smtClean="0">
              <a:effectLst/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	</a:t>
            </a:r>
            <a:endParaRPr lang="en-GB" dirty="0" smtClean="0">
              <a:effectLst/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PUBLISHED MONTH        : </a:t>
            </a:r>
            <a:r>
              <a:rPr lang="en-GB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April.</a:t>
            </a:r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</a:t>
            </a: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	</a:t>
            </a:r>
            <a:endParaRPr lang="en-GB" b="1" dirty="0"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PUBLISHED YEAR           : </a:t>
            </a:r>
            <a:r>
              <a:rPr lang="en-GB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2020.</a:t>
            </a:r>
            <a:endParaRPr lang="en-GB" b="1" dirty="0" smtClean="0">
              <a:effectLst/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200" b="1" dirty="0">
                <a:solidFill>
                  <a:srgbClr val="000099"/>
                </a:solidFill>
              </a:rPr>
              <a:t>Department of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Computer Science And </a:t>
            </a:r>
            <a:r>
              <a:rPr lang="en-US" altLang="en-US" sz="1200" b="1" dirty="0">
                <a:solidFill>
                  <a:srgbClr val="000099"/>
                </a:solidFill>
              </a:rPr>
              <a:t>Engineering</a:t>
            </a:r>
            <a:r>
              <a:rPr lang="en-US" altLang="en-US" sz="1400" dirty="0">
                <a:solidFill>
                  <a:srgbClr val="000099"/>
                </a:solidFill>
              </a:rPr>
              <a:t>                                                                                         </a:t>
            </a:r>
          </a:p>
          <a:p>
            <a:r>
              <a:rPr lang="en-US" altLang="en-US" sz="12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2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TEAM ID:PNT2022TMID23025</a:t>
            </a:r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1188640" y="764705"/>
            <a:ext cx="7772400" cy="720080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Literature Survey 4: 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alt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OBJECTIVE OF THE PROJECT :</a:t>
            </a:r>
          </a:p>
          <a:p>
            <a:endParaRPr lang="en-GB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uses </a:t>
            </a:r>
            <a:r>
              <a:rPr lang="en-US" dirty="0">
                <a:latin typeface="Arial" pitchFamily="34" charset="0"/>
                <a:cs typeface="Arial" pitchFamily="34" charset="0"/>
              </a:rPr>
              <a:t>the candidates' job preference over time to incorporate the dynamics associated with highly volatile job market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The best results have been achieved through Bidirectional Long Short Term Memory Networks (Bi-LSTM) with Attention for recommending jobs through machine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learning.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TECHNOLOGY USED</a:t>
            </a:r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GB" b="1" dirty="0" smtClean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Filter-based technique.</a:t>
            </a:r>
            <a:r>
              <a:rPr lang="en-US" dirty="0"/>
              <a:t> 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GB" b="1" dirty="0" smtClean="0">
              <a:effectLst/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200" b="1" dirty="0">
                <a:solidFill>
                  <a:srgbClr val="000099"/>
                </a:solidFill>
              </a:rPr>
              <a:t>Department of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Computer Science And </a:t>
            </a:r>
            <a:r>
              <a:rPr lang="en-US" altLang="en-US" sz="1200" b="1" dirty="0">
                <a:solidFill>
                  <a:srgbClr val="000099"/>
                </a:solidFill>
              </a:rPr>
              <a:t>Engineering</a:t>
            </a:r>
            <a:r>
              <a:rPr lang="en-US" altLang="en-US" sz="1400" dirty="0">
                <a:solidFill>
                  <a:srgbClr val="000099"/>
                </a:solidFill>
              </a:rPr>
              <a:t>                                                                                         </a:t>
            </a:r>
          </a:p>
          <a:p>
            <a:r>
              <a:rPr lang="en-US" altLang="en-US" sz="12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2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TEAM ID:PNT2022TMID23025</a:t>
            </a:r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1188640" y="764705"/>
            <a:ext cx="7772400" cy="720080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Literature Survey 5: 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alt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NAME OF THE PAPER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  	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latin typeface="Arial" pitchFamily="34" charset="0"/>
                <a:cs typeface="Arial" pitchFamily="34" charset="0"/>
              </a:rPr>
              <a:t>Job Recommender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Systems.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NAME OF THE AUTHOR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Juhi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Dhameliya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, Nikita Desai.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JOURNAL PUBLISHED   </a:t>
            </a:r>
            <a:r>
              <a:rPr lang="en-GB" b="1" dirty="0" smtClean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: </a:t>
            </a:r>
            <a:r>
              <a:rPr lang="en-GB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2019 Innovations in Power and Advanced Computing Technologies(</a:t>
            </a:r>
            <a:r>
              <a:rPr lang="en-GB" dirty="0" err="1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i</a:t>
            </a:r>
            <a:r>
              <a:rPr lang="en-GB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-PACT).</a:t>
            </a:r>
            <a:endParaRPr lang="en-GB" b="1" dirty="0" smtClean="0">
              <a:effectLst/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	</a:t>
            </a:r>
            <a:endParaRPr lang="en-GB" dirty="0" smtClean="0">
              <a:effectLst/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PUBLISHED MONTH        : </a:t>
            </a:r>
            <a:r>
              <a:rPr lang="en-GB" dirty="0" smtClean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March</a:t>
            </a:r>
            <a:r>
              <a:rPr lang="en-GB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.</a:t>
            </a:r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</a:t>
            </a: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	</a:t>
            </a:r>
            <a:endParaRPr lang="en-GB" b="1" dirty="0"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PUBLISHED YEAR           : </a:t>
            </a:r>
            <a:r>
              <a:rPr lang="en-GB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2019.</a:t>
            </a:r>
            <a:endParaRPr lang="en-GB" b="1" dirty="0" smtClean="0">
              <a:effectLst/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200" b="1" dirty="0">
                <a:solidFill>
                  <a:srgbClr val="000099"/>
                </a:solidFill>
              </a:rPr>
              <a:t>Department of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Computer Science And </a:t>
            </a:r>
            <a:r>
              <a:rPr lang="en-US" altLang="en-US" sz="1200" b="1" dirty="0">
                <a:solidFill>
                  <a:srgbClr val="000099"/>
                </a:solidFill>
              </a:rPr>
              <a:t>Engineering</a:t>
            </a:r>
            <a:r>
              <a:rPr lang="en-US" altLang="en-US" sz="1400" dirty="0">
                <a:solidFill>
                  <a:srgbClr val="000099"/>
                </a:solidFill>
              </a:rPr>
              <a:t>                                                                                         </a:t>
            </a:r>
          </a:p>
          <a:p>
            <a:r>
              <a:rPr lang="en-US" altLang="en-US" sz="12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2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TEAM ID:PNT2022TMID23025</a:t>
            </a:r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1188640" y="764705"/>
            <a:ext cx="7772400" cy="720080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Literature Survey 5: 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alt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OBJECTIVE OF THE PROJECT : </a:t>
            </a:r>
          </a:p>
          <a:p>
            <a:endParaRPr lang="en-GB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It 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used </a:t>
            </a:r>
            <a:r>
              <a:rPr lang="en-US" dirty="0">
                <a:latin typeface="Arial" pitchFamily="34" charset="0"/>
                <a:cs typeface="Arial" pitchFamily="34" charset="0"/>
              </a:rPr>
              <a:t>for building the personalized recommendation systems for job seekers as well as recruiters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Arial" pitchFamily="34" charset="0"/>
                <a:cs typeface="Arial" pitchFamily="34" charset="0"/>
              </a:rPr>
              <a:t>main issue of these portals is their inability to understand the complexity of matching between candidates' desires and organizations' requirements.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TECHNOLOGY USED</a:t>
            </a:r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GB" b="1" dirty="0" smtClean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: </a:t>
            </a:r>
            <a:r>
              <a:rPr lang="en-US" dirty="0">
                <a:latin typeface="Arial" pitchFamily="34" charset="0"/>
                <a:cs typeface="Arial" pitchFamily="34" charset="0"/>
              </a:rPr>
              <a:t>Boolean search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methods - </a:t>
            </a:r>
            <a:r>
              <a:rPr lang="en-US" dirty="0" smtClean="0"/>
              <a:t>Word </a:t>
            </a:r>
            <a:r>
              <a:rPr lang="en-US" dirty="0"/>
              <a:t>matching algorithms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GB" b="1" dirty="0" smtClean="0">
              <a:effectLst/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200" b="1" dirty="0">
                <a:solidFill>
                  <a:srgbClr val="000099"/>
                </a:solidFill>
              </a:rPr>
              <a:t>Department of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Computer Science And </a:t>
            </a:r>
            <a:r>
              <a:rPr lang="en-US" altLang="en-US" sz="1200" b="1" dirty="0">
                <a:solidFill>
                  <a:srgbClr val="000099"/>
                </a:solidFill>
              </a:rPr>
              <a:t>Engineering</a:t>
            </a:r>
            <a:r>
              <a:rPr lang="en-US" altLang="en-US" sz="1400" dirty="0">
                <a:solidFill>
                  <a:srgbClr val="000099"/>
                </a:solidFill>
              </a:rPr>
              <a:t>                                                                                         </a:t>
            </a:r>
          </a:p>
          <a:p>
            <a:r>
              <a:rPr lang="en-US" altLang="en-US" sz="12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2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TEAM ID:PNT2022TMID23025</a:t>
            </a:r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55576" y="2852936"/>
            <a:ext cx="7772400" cy="720080"/>
          </a:xfrm>
          <a:noFill/>
        </p:spPr>
        <p:txBody>
          <a:bodyPr anchor="ctr">
            <a:noAutofit/>
          </a:bodyPr>
          <a:lstStyle/>
          <a:p>
            <a:r>
              <a:rPr lang="en-IN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Thank You. </a:t>
            </a:r>
            <a:r>
              <a:rPr lang="en-US" sz="5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5400" dirty="0" smtClean="0">
                <a:latin typeface="Arial" pitchFamily="34" charset="0"/>
                <a:cs typeface="Arial" pitchFamily="34" charset="0"/>
              </a:rPr>
            </a:br>
            <a:endParaRPr lang="en-US" altLang="en-US" sz="5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200" b="1" dirty="0" smtClean="0">
                <a:solidFill>
                  <a:srgbClr val="000099"/>
                </a:solidFill>
              </a:rPr>
              <a:t>Department of Computer Science And Engineering</a:t>
            </a:r>
            <a:r>
              <a:rPr lang="en-US" altLang="en-US" sz="1400" dirty="0" smtClean="0">
                <a:solidFill>
                  <a:srgbClr val="000099"/>
                </a:solidFill>
              </a:rPr>
              <a:t>                                                                                         </a:t>
            </a:r>
          </a:p>
          <a:p>
            <a:r>
              <a:rPr lang="en-US" altLang="en-US" sz="1200" b="1" dirty="0" err="1" smtClean="0">
                <a:solidFill>
                  <a:srgbClr val="000099"/>
                </a:solidFill>
              </a:rPr>
              <a:t>Velammal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TEAM ID:PNT2022TMID23025</a:t>
            </a:r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1188640" y="764705"/>
            <a:ext cx="7772400" cy="720080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Problem Definition: 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alt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592" y="1556792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Having lots of skills but wondering which job will best suit you? Don’t need to worry! We have come up with a skill recommender solution through which the fresher or the skilled person can log in and find the jobs by using the search option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can directly interact with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get their dream job.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an end-to-end web application capable of displaying the current job openings based on the user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skillset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  The user and their information are stored in the Database.  An alert is sent when there is an opening based on the user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skillset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Users will interact with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can get the recommendations based on their skills. We can use a job search API to get the current job openings in the market which will fetch the data directly from the webpage.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200" b="1" dirty="0" smtClean="0">
                <a:solidFill>
                  <a:srgbClr val="000099"/>
                </a:solidFill>
              </a:rPr>
              <a:t>Department of Computer Science And Engineering</a:t>
            </a:r>
            <a:r>
              <a:rPr lang="en-US" altLang="en-US" sz="1400" dirty="0" smtClean="0">
                <a:solidFill>
                  <a:srgbClr val="000099"/>
                </a:solidFill>
              </a:rPr>
              <a:t>                                                                                         </a:t>
            </a:r>
          </a:p>
          <a:p>
            <a:r>
              <a:rPr lang="en-US" altLang="en-US" sz="1200" b="1" dirty="0" err="1" smtClean="0">
                <a:solidFill>
                  <a:srgbClr val="000099"/>
                </a:solidFill>
              </a:rPr>
              <a:t>Velammal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TEAM ID:PNT2022TMID23025</a:t>
            </a:r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684584" y="764704"/>
            <a:ext cx="5324128" cy="720080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Objective: 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alt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592" y="1556792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create a software that filters the job based on 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skillset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of the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candidates who are seeking for the job.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Then that filtered job is recommended for that candidates based on their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skillset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200" b="1" dirty="0">
                <a:solidFill>
                  <a:srgbClr val="000099"/>
                </a:solidFill>
              </a:rPr>
              <a:t>Department of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Computer Science And </a:t>
            </a:r>
            <a:r>
              <a:rPr lang="en-US" altLang="en-US" sz="1200" b="1" dirty="0">
                <a:solidFill>
                  <a:srgbClr val="000099"/>
                </a:solidFill>
              </a:rPr>
              <a:t>Engineering</a:t>
            </a:r>
            <a:r>
              <a:rPr lang="en-US" altLang="en-US" sz="1400" dirty="0">
                <a:solidFill>
                  <a:srgbClr val="000099"/>
                </a:solidFill>
              </a:rPr>
              <a:t>                                                                                         </a:t>
            </a:r>
          </a:p>
          <a:p>
            <a:r>
              <a:rPr lang="en-US" altLang="en-US" sz="12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2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TEAM ID:PNT2022TMID23025</a:t>
            </a:r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1188640" y="764705"/>
            <a:ext cx="7772400" cy="720080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Literature Survey 1: 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alt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NAME OF THE PAPER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  	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Recommendation based on Job Seeker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Skills.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NAME OF THE AUTHOR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Jorge Valverde-Rebaza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Ricardo Puma ,Paul       			  Bustios ,Nathalia C. Silva.</a:t>
            </a: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JOURNAL PUBLISHED   </a:t>
            </a:r>
            <a:r>
              <a:rPr lang="en-GB" b="1" dirty="0" smtClean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: </a:t>
            </a:r>
            <a:r>
              <a:rPr lang="en-US" dirty="0">
                <a:latin typeface="Arial" pitchFamily="34" charset="0"/>
                <a:cs typeface="Arial" pitchFamily="34" charset="0"/>
              </a:rPr>
              <a:t>First Workshop on Narrative Extraction From Text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co-located with 40th European Conference on Information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Retrieval.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GB" b="1" dirty="0" smtClean="0">
              <a:effectLst/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PUBLISHED MONTH        : </a:t>
            </a:r>
            <a:r>
              <a:rPr lang="en-GB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March.</a:t>
            </a:r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</a:t>
            </a: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	</a:t>
            </a:r>
            <a:endParaRPr lang="en-GB" b="1" dirty="0"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PUBLISHED YEAR           : </a:t>
            </a:r>
            <a:r>
              <a:rPr lang="en-GB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2018.</a:t>
            </a:r>
            <a:endParaRPr lang="en-GB" b="1" dirty="0" smtClean="0">
              <a:effectLst/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200" b="1" dirty="0">
                <a:solidFill>
                  <a:srgbClr val="000099"/>
                </a:solidFill>
              </a:rPr>
              <a:t>Department of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Computer Science And </a:t>
            </a:r>
            <a:r>
              <a:rPr lang="en-US" altLang="en-US" sz="1200" b="1" dirty="0">
                <a:solidFill>
                  <a:srgbClr val="000099"/>
                </a:solidFill>
              </a:rPr>
              <a:t>Engineering</a:t>
            </a:r>
            <a:r>
              <a:rPr lang="en-US" altLang="en-US" sz="1400" dirty="0">
                <a:solidFill>
                  <a:srgbClr val="000099"/>
                </a:solidFill>
              </a:rPr>
              <a:t>                                                                                         </a:t>
            </a:r>
          </a:p>
          <a:p>
            <a:r>
              <a:rPr lang="en-US" altLang="en-US" sz="12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2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TEAM ID:PNT2022TMID23025</a:t>
            </a:r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1188640" y="764705"/>
            <a:ext cx="7772400" cy="720080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Literature Survey 1: 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alt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OBJECTIVE OF THE PROJECT:</a:t>
            </a:r>
          </a:p>
          <a:p>
            <a:endParaRPr lang="en-GB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In this ,w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hen </a:t>
            </a:r>
            <a:r>
              <a:rPr lang="en-IN" dirty="0">
                <a:latin typeface="Arial" pitchFamily="34" charset="0"/>
                <a:cs typeface="Arial" pitchFamily="34" charset="0"/>
              </a:rPr>
              <a:t>a candidate submits his/ her profile at a job seeker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engine.</a:t>
            </a:r>
          </a:p>
          <a:p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 Their </a:t>
            </a:r>
            <a:r>
              <a:rPr lang="en-IN" dirty="0">
                <a:latin typeface="Arial" pitchFamily="34" charset="0"/>
                <a:cs typeface="Arial" pitchFamily="34" charset="0"/>
              </a:rPr>
              <a:t>job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recommendations </a:t>
            </a:r>
            <a:r>
              <a:rPr lang="en-IN" dirty="0">
                <a:latin typeface="Arial" pitchFamily="34" charset="0"/>
                <a:cs typeface="Arial" pitchFamily="34" charset="0"/>
              </a:rPr>
              <a:t>are mostly suggested taking their academic qualification and work experience into considerations.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 smtClean="0">
              <a:effectLst/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200" b="1" dirty="0">
                <a:solidFill>
                  <a:srgbClr val="000099"/>
                </a:solidFill>
              </a:rPr>
              <a:t>Department of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Computer Science And </a:t>
            </a:r>
            <a:r>
              <a:rPr lang="en-US" altLang="en-US" sz="1200" b="1" dirty="0">
                <a:solidFill>
                  <a:srgbClr val="000099"/>
                </a:solidFill>
              </a:rPr>
              <a:t>Engineering</a:t>
            </a:r>
            <a:r>
              <a:rPr lang="en-US" altLang="en-US" sz="1400" dirty="0">
                <a:solidFill>
                  <a:srgbClr val="000099"/>
                </a:solidFill>
              </a:rPr>
              <a:t>                                                                                         </a:t>
            </a:r>
          </a:p>
          <a:p>
            <a:r>
              <a:rPr lang="en-US" altLang="en-US" sz="12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2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TEAM ID:PNT2022TMID23025</a:t>
            </a:r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1188640" y="764705"/>
            <a:ext cx="7772400" cy="720080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Literature Survey 2: 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alt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NAME OF THE PAPER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  	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survey of job recommender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systems.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NAME OF THE AUTHOR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Shaha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Alotaibi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JOURNAL PUBLISHED   </a:t>
            </a:r>
            <a:r>
              <a:rPr lang="en-GB" b="1" dirty="0" smtClean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: </a:t>
            </a:r>
            <a:r>
              <a:rPr lang="en-GB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International </a:t>
            </a:r>
            <a:r>
              <a:rPr lang="en-GB" dirty="0" err="1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Jounal</a:t>
            </a:r>
            <a:r>
              <a:rPr lang="en-GB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of Physical Sciences</a:t>
            </a: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	</a:t>
            </a:r>
            <a:endParaRPr lang="en-GB" dirty="0" smtClean="0">
              <a:effectLst/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PUBLISHED MONTH        : </a:t>
            </a:r>
            <a:r>
              <a:rPr lang="en-GB" dirty="0" smtClean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July</a:t>
            </a:r>
            <a:r>
              <a:rPr lang="en-GB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.</a:t>
            </a:r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</a:t>
            </a: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	</a:t>
            </a:r>
            <a:endParaRPr lang="en-GB" b="1" dirty="0"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PUBLISHED YEAR           : </a:t>
            </a:r>
            <a:r>
              <a:rPr lang="en-GB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2012.</a:t>
            </a:r>
            <a:endParaRPr lang="en-GB" b="1" dirty="0" smtClean="0">
              <a:effectLst/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200" b="1" dirty="0">
                <a:solidFill>
                  <a:srgbClr val="000099"/>
                </a:solidFill>
              </a:rPr>
              <a:t>Department of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Computer Science And </a:t>
            </a:r>
            <a:r>
              <a:rPr lang="en-US" altLang="en-US" sz="1200" b="1" dirty="0">
                <a:solidFill>
                  <a:srgbClr val="000099"/>
                </a:solidFill>
              </a:rPr>
              <a:t>Engineering</a:t>
            </a:r>
            <a:r>
              <a:rPr lang="en-US" altLang="en-US" sz="1400" dirty="0">
                <a:solidFill>
                  <a:srgbClr val="000099"/>
                </a:solidFill>
              </a:rPr>
              <a:t>                                                                                         </a:t>
            </a:r>
          </a:p>
          <a:p>
            <a:r>
              <a:rPr lang="en-US" altLang="en-US" sz="12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2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TEAM ID:PNT2022TMID23025</a:t>
            </a:r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1188640" y="764705"/>
            <a:ext cx="7772400" cy="720080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Literature Survey 2: 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alt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OBJECTIVE OF THE PROJECT: </a:t>
            </a:r>
          </a:p>
          <a:p>
            <a:endParaRPr lang="en-GB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recommender system technology aims to help users in finding items that match their personnel interests, it has a successful usage in e-commerce applications to deal with problems related to information overload efficiently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article will present a survey of e-recruiting process and existing recommendation approaches for building personalized recommender systems for candidates/job matching.</a:t>
            </a:r>
            <a:r>
              <a:rPr lang="en-US" b="0" i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TECHNOLOGY USED</a:t>
            </a:r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GB" b="1" dirty="0" smtClean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Boolean search methods</a:t>
            </a:r>
          </a:p>
          <a:p>
            <a:endParaRPr lang="en-GB" b="1" dirty="0" smtClean="0">
              <a:effectLst/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200" b="1" dirty="0">
                <a:solidFill>
                  <a:srgbClr val="000099"/>
                </a:solidFill>
              </a:rPr>
              <a:t>Department of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Computer Science And </a:t>
            </a:r>
            <a:r>
              <a:rPr lang="en-US" altLang="en-US" sz="1200" b="1" dirty="0">
                <a:solidFill>
                  <a:srgbClr val="000099"/>
                </a:solidFill>
              </a:rPr>
              <a:t>Engineering</a:t>
            </a:r>
            <a:r>
              <a:rPr lang="en-US" altLang="en-US" sz="1400" dirty="0">
                <a:solidFill>
                  <a:srgbClr val="000099"/>
                </a:solidFill>
              </a:rPr>
              <a:t>                                                                                         </a:t>
            </a:r>
          </a:p>
          <a:p>
            <a:r>
              <a:rPr lang="en-US" altLang="en-US" sz="12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2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TEAM ID:PNT2022TMID23025</a:t>
            </a:r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1188640" y="764705"/>
            <a:ext cx="7772400" cy="720080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Literature Survey 3: 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alt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NAME OF THE PAPER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  	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latin typeface="Arial" pitchFamily="34" charset="0"/>
                <a:cs typeface="Arial" pitchFamily="34" charset="0"/>
              </a:rPr>
              <a:t>A Research of Job Recommendation System Based on Collaborative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Filtering.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NAME OF THE AUTHOR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Cheng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Yang,Yingya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Zhang,Zhixiang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Niu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JOURNAL PUBLISHED   </a:t>
            </a:r>
            <a:r>
              <a:rPr lang="en-GB" b="1" dirty="0" smtClean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2014 Seventh International Symposium on Computational Intelligence and Design</a:t>
            </a:r>
            <a:r>
              <a:rPr lang="en-US" dirty="0" smtClean="0"/>
              <a:t>.</a:t>
            </a:r>
            <a:endParaRPr lang="en-GB" b="1" dirty="0" smtClean="0">
              <a:effectLst/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	</a:t>
            </a:r>
            <a:endParaRPr lang="en-GB" dirty="0" smtClean="0">
              <a:effectLst/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PUBLISHED MONTH        : </a:t>
            </a:r>
            <a:r>
              <a:rPr lang="en-GB" dirty="0" smtClean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December</a:t>
            </a:r>
            <a:r>
              <a:rPr lang="en-GB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.</a:t>
            </a:r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</a:t>
            </a: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	</a:t>
            </a:r>
            <a:endParaRPr lang="en-GB" b="1" dirty="0"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PUBLISHED YEAR           : </a:t>
            </a:r>
            <a:r>
              <a:rPr lang="en-GB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2014.</a:t>
            </a:r>
            <a:endParaRPr lang="en-GB" b="1" dirty="0" smtClean="0">
              <a:effectLst/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200" b="1" dirty="0">
                <a:solidFill>
                  <a:srgbClr val="000099"/>
                </a:solidFill>
              </a:rPr>
              <a:t>Department of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Computer Science And </a:t>
            </a:r>
            <a:r>
              <a:rPr lang="en-US" altLang="en-US" sz="1200" b="1" dirty="0">
                <a:solidFill>
                  <a:srgbClr val="000099"/>
                </a:solidFill>
              </a:rPr>
              <a:t>Engineering</a:t>
            </a:r>
            <a:r>
              <a:rPr lang="en-US" altLang="en-US" sz="1400" dirty="0">
                <a:solidFill>
                  <a:srgbClr val="000099"/>
                </a:solidFill>
              </a:rPr>
              <a:t>                                                                                         </a:t>
            </a:r>
          </a:p>
          <a:p>
            <a:r>
              <a:rPr lang="en-US" altLang="en-US" sz="12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2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TEAM ID:PNT2022TMID23025</a:t>
            </a:r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1188640" y="764705"/>
            <a:ext cx="7772400" cy="720080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Literature Survey 3: 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alt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OBJECTIVE OF THE PROJECT : </a:t>
            </a:r>
          </a:p>
          <a:p>
            <a:endParaRPr lang="en-GB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analyze the candidate’s resume and the companies’ recruitment guidelines.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compare and come to a better conclusion upon finding the best suited candidates for the job.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TECHNOLOGY USED</a:t>
            </a:r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GB" b="1" dirty="0" smtClean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Collaborative </a:t>
            </a:r>
            <a:r>
              <a:rPr lang="en-US" dirty="0">
                <a:latin typeface="Arial" pitchFamily="34" charset="0"/>
                <a:cs typeface="Arial" pitchFamily="34" charset="0"/>
              </a:rPr>
              <a:t>filtering algorithm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GB" b="1" dirty="0" smtClean="0">
              <a:effectLst/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r>
              <a:rPr lang="en-GB" b="1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681</Words>
  <Application>Microsoft Office PowerPoint</Application>
  <PresentationFormat>On-screen Show (4:3)</PresentationFormat>
  <Paragraphs>178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SKILL  AND JOB RECOMMENDER   TEAM ID: PNT2022TMID23025  </vt:lpstr>
      <vt:lpstr>Problem Definition:  </vt:lpstr>
      <vt:lpstr>Objective:  </vt:lpstr>
      <vt:lpstr>Literature Survey 1:  </vt:lpstr>
      <vt:lpstr>Literature Survey 1:  </vt:lpstr>
      <vt:lpstr>Literature Survey 2:  </vt:lpstr>
      <vt:lpstr>Literature Survey 2:  </vt:lpstr>
      <vt:lpstr>Literature Survey 3:  </vt:lpstr>
      <vt:lpstr>Literature Survey 3:  </vt:lpstr>
      <vt:lpstr>Literature Survey 4:  </vt:lpstr>
      <vt:lpstr>Literature Survey 4:  </vt:lpstr>
      <vt:lpstr>Literature Survey 5:  </vt:lpstr>
      <vt:lpstr>Literature Survey 5:  </vt:lpstr>
      <vt:lpstr>Thank You. 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 AND JOB RECOMMENDER   TEAM ID: PNT2022TMID23025  </dc:title>
  <dc:creator>welcome</dc:creator>
  <cp:lastModifiedBy>welcome</cp:lastModifiedBy>
  <cp:revision>57</cp:revision>
  <dcterms:created xsi:type="dcterms:W3CDTF">2022-09-09T14:54:43Z</dcterms:created>
  <dcterms:modified xsi:type="dcterms:W3CDTF">2022-09-15T17:01:36Z</dcterms:modified>
</cp:coreProperties>
</file>