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0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448" y="196617"/>
            <a:ext cx="9144000" cy="662259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CAR RESALE VALUE PREDICTION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22" y="816539"/>
            <a:ext cx="9144000" cy="447448"/>
          </a:xfrm>
        </p:spPr>
        <p:txBody>
          <a:bodyPr/>
          <a:lstStyle/>
          <a:p>
            <a:r>
              <a:rPr lang="en-US" u="sng" dirty="0" smtClean="0"/>
              <a:t>ARCHITECTURE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" y="2957094"/>
            <a:ext cx="1639796" cy="163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20" y="3271600"/>
            <a:ext cx="681221" cy="268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0" y="4169259"/>
            <a:ext cx="330415" cy="136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-1053" r="-4937" b="16211"/>
          <a:stretch/>
        </p:blipFill>
        <p:spPr>
          <a:xfrm>
            <a:off x="2541386" y="3096260"/>
            <a:ext cx="1409976" cy="135817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869389" y="3775166"/>
            <a:ext cx="671997" cy="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5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43" y="2597474"/>
            <a:ext cx="2722197" cy="24076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28104" y="3644535"/>
            <a:ext cx="1541418" cy="31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ML ALGORITHM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5" y="3934687"/>
            <a:ext cx="185467" cy="157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6" b="9594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29" y="3082081"/>
            <a:ext cx="2040998" cy="1438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0038" y="3211695"/>
            <a:ext cx="1126581" cy="10470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06" y="3401588"/>
            <a:ext cx="1164851" cy="908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497" b="9720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28" y="5005107"/>
            <a:ext cx="1540768" cy="10491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1902607" y="3618410"/>
            <a:ext cx="638779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193809" y="3644390"/>
            <a:ext cx="784716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7972907" y="3649430"/>
            <a:ext cx="757912" cy="28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9629762" y="3669887"/>
            <a:ext cx="811004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OUTPUT</a:t>
            </a:r>
            <a:endParaRPr lang="en-IN" sz="1050" b="1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25" idx="0"/>
          </p:cNvCxnSpPr>
          <p:nvPr/>
        </p:nvCxnSpPr>
        <p:spPr>
          <a:xfrm rot="16200000" flipV="1">
            <a:off x="9316372" y="1651928"/>
            <a:ext cx="1616617" cy="1882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0"/>
          </p:cNvCxnSpPr>
          <p:nvPr/>
        </p:nvCxnSpPr>
        <p:spPr>
          <a:xfrm>
            <a:off x="9183328" y="1784971"/>
            <a:ext cx="0" cy="14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10887372" y="4327723"/>
            <a:ext cx="301481" cy="677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23" y="1618900"/>
            <a:ext cx="1062251" cy="10622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19" y="4946897"/>
            <a:ext cx="1163482" cy="1163482"/>
          </a:xfrm>
          <a:prstGeom prst="rect">
            <a:avLst/>
          </a:prstGeom>
        </p:spPr>
      </p:pic>
      <p:cxnSp>
        <p:nvCxnSpPr>
          <p:cNvPr id="64" name="Elbow Connector 63"/>
          <p:cNvCxnSpPr/>
          <p:nvPr/>
        </p:nvCxnSpPr>
        <p:spPr>
          <a:xfrm rot="5400000" flipH="1" flipV="1">
            <a:off x="2901917" y="2364437"/>
            <a:ext cx="1061669" cy="53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2940378" y="4755986"/>
            <a:ext cx="1015993" cy="47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4521607" y="2136080"/>
            <a:ext cx="914400" cy="9144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105" idx="2"/>
          </p:cNvCxnSpPr>
          <p:nvPr/>
        </p:nvCxnSpPr>
        <p:spPr>
          <a:xfrm flipV="1">
            <a:off x="4594558" y="4726362"/>
            <a:ext cx="2911301" cy="80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36007" y="2498333"/>
            <a:ext cx="19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30541" y="2487560"/>
            <a:ext cx="0" cy="60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1198" y="4387808"/>
            <a:ext cx="126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EVALUATION</a:t>
            </a:r>
            <a:endParaRPr lang="en-IN" sz="1600" b="1" dirty="0"/>
          </a:p>
        </p:txBody>
      </p:sp>
      <p:sp>
        <p:nvSpPr>
          <p:cNvPr id="109" name="Rectangle 108"/>
          <p:cNvSpPr/>
          <p:nvPr/>
        </p:nvSpPr>
        <p:spPr>
          <a:xfrm>
            <a:off x="9647292" y="1649258"/>
            <a:ext cx="954776" cy="25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669448" y="5925713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IN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187" y="2559712"/>
            <a:ext cx="12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</a:t>
            </a:r>
            <a:endParaRPr lang="en-IN" sz="2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00" b="97143" l="9408" r="91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3" y="3715161"/>
            <a:ext cx="464208" cy="14663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3250945" y="2525709"/>
            <a:ext cx="11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TRAIN SET</a:t>
            </a:r>
            <a:endParaRPr lang="en-IN" sz="1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48083" y="5965794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TRAIN SET</a:t>
            </a:r>
            <a:endParaRPr lang="en-IN" sz="1600" b="1" dirty="0"/>
          </a:p>
          <a:p>
            <a:endParaRPr lang="en-IN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359154" y="29555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ID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</a:t>
            </a:r>
            <a:r>
              <a:rPr lang="en-IN" dirty="0" smtClean="0"/>
              <a:t>PNT2022TMID02356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4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 RESALE VALUE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RESALE VALUE PREDICTION</dc:title>
  <dc:creator>HP</dc:creator>
  <cp:lastModifiedBy>HP</cp:lastModifiedBy>
  <cp:revision>11</cp:revision>
  <dcterms:created xsi:type="dcterms:W3CDTF">2022-10-01T17:30:38Z</dcterms:created>
  <dcterms:modified xsi:type="dcterms:W3CDTF">2022-10-01T19:00:18Z</dcterms:modified>
</cp:coreProperties>
</file>