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01D-FA63-4EA9-BDD7-0492ABA40754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932-A548-41E4-830B-597D948A7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608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01D-FA63-4EA9-BDD7-0492ABA40754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932-A548-41E4-830B-597D948A7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27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01D-FA63-4EA9-BDD7-0492ABA40754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932-A548-41E4-830B-597D948A7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01D-FA63-4EA9-BDD7-0492ABA40754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932-A548-41E4-830B-597D948A7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76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01D-FA63-4EA9-BDD7-0492ABA40754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932-A548-41E4-830B-597D948A7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19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01D-FA63-4EA9-BDD7-0492ABA40754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932-A548-41E4-830B-597D948A7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10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01D-FA63-4EA9-BDD7-0492ABA40754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932-A548-41E4-830B-597D948A7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12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01D-FA63-4EA9-BDD7-0492ABA40754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932-A548-41E4-830B-597D948A7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52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01D-FA63-4EA9-BDD7-0492ABA40754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932-A548-41E4-830B-597D948A7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01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01D-FA63-4EA9-BDD7-0492ABA40754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932-A548-41E4-830B-597D948A7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42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01D-FA63-4EA9-BDD7-0492ABA40754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932-A548-41E4-830B-597D948A7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90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6401D-FA63-4EA9-BDD7-0492ABA40754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67932-A548-41E4-830B-597D948A7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80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17" Type="http://schemas.microsoft.com/office/2007/relationships/hdphoto" Target="../media/hdphoto4.wdp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jpeg"/><Relationship Id="rId15" Type="http://schemas.openxmlformats.org/officeDocument/2006/relationships/image" Target="../media/image11.jp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5448" y="196617"/>
            <a:ext cx="9144000" cy="662259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CAR RESALE VALUE PREDICTION</a:t>
            </a:r>
            <a:endParaRPr lang="en-IN" sz="32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7522" y="816539"/>
            <a:ext cx="9144000" cy="447448"/>
          </a:xfrm>
        </p:spPr>
        <p:txBody>
          <a:bodyPr/>
          <a:lstStyle/>
          <a:p>
            <a:r>
              <a:rPr lang="en-US" u="sng" dirty="0" smtClean="0"/>
              <a:t>ARCHITECTURE</a:t>
            </a:r>
            <a:endParaRPr lang="en-IN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00" y="2957094"/>
            <a:ext cx="1639796" cy="16397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7320" y="3271600"/>
            <a:ext cx="681221" cy="268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90" y="4169259"/>
            <a:ext cx="330415" cy="1362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7" t="-1053" r="-4937" b="16211"/>
          <a:stretch/>
        </p:blipFill>
        <p:spPr>
          <a:xfrm>
            <a:off x="2541386" y="3096260"/>
            <a:ext cx="1409976" cy="1358174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endCxn id="9" idx="1"/>
          </p:cNvCxnSpPr>
          <p:nvPr/>
        </p:nvCxnSpPr>
        <p:spPr>
          <a:xfrm>
            <a:off x="1869389" y="3775166"/>
            <a:ext cx="671997" cy="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25" b="100000" l="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143" y="2597474"/>
            <a:ext cx="2722197" cy="240763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628104" y="3644535"/>
            <a:ext cx="1541418" cy="313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ML ALGORITHM</a:t>
            </a:r>
            <a:endParaRPr lang="en-IN" sz="1200" b="1" dirty="0">
              <a:solidFill>
                <a:schemeClr val="tx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65" y="3934687"/>
            <a:ext cx="185467" cy="15734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966" b="9594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129" y="3082081"/>
            <a:ext cx="2040998" cy="14384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20038" y="3211695"/>
            <a:ext cx="1126581" cy="10470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606" y="3401588"/>
            <a:ext cx="1164851" cy="9080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3497" b="97203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728" y="5005107"/>
            <a:ext cx="1540768" cy="1049190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1902607" y="3618410"/>
            <a:ext cx="638779" cy="313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4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6193809" y="3644390"/>
            <a:ext cx="784716" cy="313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28"/>
          <p:cNvSpPr/>
          <p:nvPr/>
        </p:nvSpPr>
        <p:spPr>
          <a:xfrm>
            <a:off x="7972907" y="3649430"/>
            <a:ext cx="757912" cy="282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ight Arrow 29"/>
          <p:cNvSpPr/>
          <p:nvPr/>
        </p:nvSpPr>
        <p:spPr>
          <a:xfrm>
            <a:off x="9629762" y="3669887"/>
            <a:ext cx="811004" cy="313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OUTPUT</a:t>
            </a:r>
            <a:endParaRPr lang="en-IN" sz="1050" b="1" dirty="0">
              <a:solidFill>
                <a:schemeClr val="tx1"/>
              </a:solidFill>
            </a:endParaRPr>
          </a:p>
        </p:txBody>
      </p:sp>
      <p:cxnSp>
        <p:nvCxnSpPr>
          <p:cNvPr id="50" name="Elbow Connector 49"/>
          <p:cNvCxnSpPr>
            <a:stCxn id="25" idx="0"/>
          </p:cNvCxnSpPr>
          <p:nvPr/>
        </p:nvCxnSpPr>
        <p:spPr>
          <a:xfrm rot="16200000" flipV="1">
            <a:off x="9316372" y="1651928"/>
            <a:ext cx="1616617" cy="18827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24" idx="0"/>
          </p:cNvCxnSpPr>
          <p:nvPr/>
        </p:nvCxnSpPr>
        <p:spPr>
          <a:xfrm>
            <a:off x="9183328" y="1784971"/>
            <a:ext cx="0" cy="142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Up-Down Arrow 59"/>
          <p:cNvSpPr/>
          <p:nvPr/>
        </p:nvSpPr>
        <p:spPr>
          <a:xfrm>
            <a:off x="10887372" y="4327723"/>
            <a:ext cx="301481" cy="67738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323" y="1618900"/>
            <a:ext cx="1062251" cy="1062251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219" y="4946897"/>
            <a:ext cx="1163482" cy="1163482"/>
          </a:xfrm>
          <a:prstGeom prst="rect">
            <a:avLst/>
          </a:prstGeom>
        </p:spPr>
      </p:pic>
      <p:cxnSp>
        <p:nvCxnSpPr>
          <p:cNvPr id="64" name="Elbow Connector 63"/>
          <p:cNvCxnSpPr/>
          <p:nvPr/>
        </p:nvCxnSpPr>
        <p:spPr>
          <a:xfrm rot="5400000" flipH="1" flipV="1">
            <a:off x="2901917" y="2364437"/>
            <a:ext cx="1061669" cy="535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16200000" flipH="1">
            <a:off x="2940378" y="4755986"/>
            <a:ext cx="1015993" cy="4787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4521607" y="2136080"/>
            <a:ext cx="914400" cy="914400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endCxn id="105" idx="2"/>
          </p:cNvCxnSpPr>
          <p:nvPr/>
        </p:nvCxnSpPr>
        <p:spPr>
          <a:xfrm flipV="1">
            <a:off x="4594558" y="4726362"/>
            <a:ext cx="2911301" cy="8075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436007" y="2498333"/>
            <a:ext cx="1994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430541" y="2487560"/>
            <a:ext cx="0" cy="60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871198" y="4387808"/>
            <a:ext cx="1269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EVALUATION</a:t>
            </a:r>
            <a:endParaRPr lang="en-IN" sz="1600" b="1" dirty="0"/>
          </a:p>
        </p:txBody>
      </p:sp>
      <p:sp>
        <p:nvSpPr>
          <p:cNvPr id="109" name="Rectangle 108"/>
          <p:cNvSpPr/>
          <p:nvPr/>
        </p:nvSpPr>
        <p:spPr>
          <a:xfrm>
            <a:off x="9647292" y="1649258"/>
            <a:ext cx="954776" cy="256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INPUT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669448" y="5925713"/>
            <a:ext cx="79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USERS</a:t>
            </a:r>
            <a:endParaRPr lang="en-IN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707187" y="2559712"/>
            <a:ext cx="121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</a:t>
            </a:r>
            <a:endParaRPr lang="en-IN" sz="2000" b="1" dirty="0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4000" b="97143" l="9408" r="9198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93" y="3715161"/>
            <a:ext cx="464208" cy="146639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3250945" y="2525709"/>
            <a:ext cx="1157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TRAIN SET</a:t>
            </a:r>
            <a:endParaRPr lang="en-IN" sz="16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348083" y="5965794"/>
            <a:ext cx="924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TEST </a:t>
            </a:r>
            <a:r>
              <a:rPr lang="en-US" sz="1600" b="1" dirty="0"/>
              <a:t>SET</a:t>
            </a:r>
            <a:endParaRPr lang="en-IN" sz="1600" b="1" dirty="0"/>
          </a:p>
          <a:p>
            <a:endParaRPr lang="en-IN" sz="1600" dirty="0"/>
          </a:p>
        </p:txBody>
      </p:sp>
      <p:sp>
        <p:nvSpPr>
          <p:cNvPr id="120" name="TextBox 119"/>
          <p:cNvSpPr txBox="1"/>
          <p:nvPr/>
        </p:nvSpPr>
        <p:spPr>
          <a:xfrm>
            <a:off x="9359154" y="295556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TEAM ID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  </a:t>
            </a:r>
            <a:r>
              <a:rPr lang="en-IN" dirty="0" smtClean="0"/>
              <a:t>PNT2022TMID02356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482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CAR RESALE VALUE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RESALE VALUE PREDICTION</dc:title>
  <dc:creator>HP</dc:creator>
  <cp:lastModifiedBy>HP</cp:lastModifiedBy>
  <cp:revision>12</cp:revision>
  <dcterms:created xsi:type="dcterms:W3CDTF">2022-10-01T17:30:38Z</dcterms:created>
  <dcterms:modified xsi:type="dcterms:W3CDTF">2022-10-01T19:09:02Z</dcterms:modified>
</cp:coreProperties>
</file>