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4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40" autoAdjust="0"/>
    <p:restoredTop sz="94660"/>
  </p:normalViewPr>
  <p:slideViewPr>
    <p:cSldViewPr snapToGrid="0">
      <p:cViewPr>
        <p:scale>
          <a:sx n="66" d="100"/>
          <a:sy n="66" d="100"/>
        </p:scale>
        <p:origin x="816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9D820-BD6E-4822-8441-F9E09D02A945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AFC5C-C1EA-4B98-9830-885D4BECFCA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9072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9D820-BD6E-4822-8441-F9E09D02A945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AFC5C-C1EA-4B98-9830-885D4BECFCAE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133" r="19926"/>
          <a:stretch/>
        </p:blipFill>
        <p:spPr>
          <a:xfrm>
            <a:off x="-30346" y="-90152"/>
            <a:ext cx="2021984" cy="6915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398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9D820-BD6E-4822-8441-F9E09D02A945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AFC5C-C1EA-4B98-9830-885D4BECFCAE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133" r="19926"/>
          <a:stretch/>
        </p:blipFill>
        <p:spPr>
          <a:xfrm>
            <a:off x="-30346" y="-90152"/>
            <a:ext cx="2021984" cy="6915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119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9560" y="286603"/>
            <a:ext cx="8876119" cy="1450757"/>
          </a:xfrm>
        </p:spPr>
        <p:txBody>
          <a:bodyPr/>
          <a:lstStyle>
            <a:lvl1pPr marL="0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9560" y="1845734"/>
            <a:ext cx="887612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9D820-BD6E-4822-8441-F9E09D02A945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AFC5C-C1EA-4B98-9830-885D4BECFCAE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133" r="19926"/>
          <a:stretch/>
        </p:blipFill>
        <p:spPr>
          <a:xfrm>
            <a:off x="-30346" y="-90152"/>
            <a:ext cx="2021984" cy="6915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539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9560" y="758952"/>
            <a:ext cx="8876119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79560" y="4453128"/>
            <a:ext cx="887612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9D820-BD6E-4822-8441-F9E09D02A945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AFC5C-C1EA-4B98-9830-885D4BECFCA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133" r="19926"/>
          <a:stretch/>
        </p:blipFill>
        <p:spPr>
          <a:xfrm>
            <a:off x="-30346" y="-90152"/>
            <a:ext cx="2021984" cy="6915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828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2356834" y="286603"/>
            <a:ext cx="8798846" cy="1450757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56834" y="1845735"/>
            <a:ext cx="4159876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81905" y="1845735"/>
            <a:ext cx="4425745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9D820-BD6E-4822-8441-F9E09D02A945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AFC5C-C1EA-4B98-9830-885D4BECFCAE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133" r="19926"/>
          <a:stretch/>
        </p:blipFill>
        <p:spPr>
          <a:xfrm>
            <a:off x="-30346" y="-90152"/>
            <a:ext cx="2021984" cy="6915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134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2446986" y="286603"/>
            <a:ext cx="8708694" cy="1450757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74518" y="1846052"/>
            <a:ext cx="4110371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74518" y="2582334"/>
            <a:ext cx="4110372" cy="3378200"/>
          </a:xfrm>
        </p:spPr>
        <p:txBody>
          <a:bodyPr/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84134" y="1846052"/>
            <a:ext cx="4471545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84134" y="2582334"/>
            <a:ext cx="4471546" cy="3378200"/>
          </a:xfrm>
        </p:spPr>
        <p:txBody>
          <a:bodyPr/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9D820-BD6E-4822-8441-F9E09D02A945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AFC5C-C1EA-4B98-9830-885D4BECFCAE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133" r="19926"/>
          <a:stretch/>
        </p:blipFill>
        <p:spPr>
          <a:xfrm>
            <a:off x="-30346" y="-90152"/>
            <a:ext cx="2021984" cy="6915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534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9560" y="286603"/>
            <a:ext cx="8876119" cy="1450757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9D820-BD6E-4822-8441-F9E09D02A945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AFC5C-C1EA-4B98-9830-885D4BECFCAE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133" r="19926"/>
          <a:stretch/>
        </p:blipFill>
        <p:spPr>
          <a:xfrm>
            <a:off x="-30346" y="-90152"/>
            <a:ext cx="2021984" cy="6915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053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9D820-BD6E-4822-8441-F9E09D02A945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AFC5C-C1EA-4B98-9830-885D4BECFCAE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133" r="19926"/>
          <a:stretch/>
        </p:blipFill>
        <p:spPr>
          <a:xfrm>
            <a:off x="-30346" y="-90152"/>
            <a:ext cx="2021984" cy="6915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020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119D820-BD6E-4822-8441-F9E09D02A945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A0AFC5C-C1EA-4B98-9830-885D4BECFCAE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133" r="19926"/>
          <a:stretch/>
        </p:blipFill>
        <p:spPr>
          <a:xfrm>
            <a:off x="-30346" y="-90152"/>
            <a:ext cx="2021984" cy="6915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206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9D820-BD6E-4822-8441-F9E09D02A945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AFC5C-C1EA-4B98-9830-885D4BECFC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575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119D820-BD6E-4822-8441-F9E09D02A945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A0AFC5C-C1EA-4B98-9830-885D4BECFCAE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3326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jp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5151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8317" y="2660097"/>
            <a:ext cx="10842171" cy="1749117"/>
          </a:xfrm>
        </p:spPr>
        <p:txBody>
          <a:bodyPr>
            <a:noAutofit/>
          </a:bodyPr>
          <a:lstStyle/>
          <a:p>
            <a:pPr algn="ctr"/>
            <a:r>
              <a:rPr lang="en-US" sz="4800" b="1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 time –River Water Quality Monitoring System</a:t>
            </a:r>
            <a:endParaRPr lang="en-US" sz="4800" b="1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991394" y="5029201"/>
            <a:ext cx="76940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 ID : PNT2022TMID21316</a:t>
            </a:r>
            <a:endParaRPr lang="en-US" sz="3600" b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5649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Storage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6803" y="1841861"/>
            <a:ext cx="7871163" cy="4427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187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Storage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312" y="1945820"/>
            <a:ext cx="7649029" cy="4302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685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2022" y="273540"/>
            <a:ext cx="7720149" cy="1450757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MOBILE APPLICATION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3552" y="0"/>
            <a:ext cx="3348448" cy="6858000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0056" y="0"/>
            <a:ext cx="3165231" cy="68580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539625" y="2182948"/>
            <a:ext cx="4479108" cy="1997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Mobile application which alerts the end user depending on turbidity &amp; pH value</a:t>
            </a: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Average pH range- 6.5 – 8.5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Average Turbidity level 5-15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ntu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6016" y="4252574"/>
            <a:ext cx="4886325" cy="904875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3992876" y="5229910"/>
            <a:ext cx="510031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msg.payload</a:t>
            </a:r>
            <a:r>
              <a:rPr lang="en-US" dirty="0" smtClean="0"/>
              <a:t>={“pH":</a:t>
            </a:r>
            <a:r>
              <a:rPr lang="en-US" dirty="0" err="1" smtClean="0"/>
              <a:t>global.get</a:t>
            </a:r>
            <a:r>
              <a:rPr lang="en-US" dirty="0" smtClean="0"/>
              <a:t>(“pH"),</a:t>
            </a:r>
          </a:p>
          <a:p>
            <a:r>
              <a:rPr lang="en-US" dirty="0" smtClean="0"/>
              <a:t>"</a:t>
            </a:r>
            <a:r>
              <a:rPr lang="en-US" dirty="0" err="1" smtClean="0"/>
              <a:t>turb</a:t>
            </a:r>
            <a:r>
              <a:rPr lang="en-US" dirty="0" smtClean="0"/>
              <a:t>":</a:t>
            </a:r>
            <a:r>
              <a:rPr lang="en-US" dirty="0" err="1" smtClean="0"/>
              <a:t>global.get</a:t>
            </a:r>
            <a:r>
              <a:rPr lang="en-US" dirty="0" smtClean="0"/>
              <a:t>("</a:t>
            </a:r>
            <a:r>
              <a:rPr lang="en-US" dirty="0" err="1" smtClean="0"/>
              <a:t>Turb</a:t>
            </a:r>
            <a:r>
              <a:rPr lang="en-US" dirty="0" smtClean="0"/>
              <a:t>")};</a:t>
            </a:r>
          </a:p>
          <a:p>
            <a:r>
              <a:rPr lang="en-US" dirty="0" smtClean="0"/>
              <a:t>return </a:t>
            </a:r>
            <a:r>
              <a:rPr lang="en-US" dirty="0" err="1" smtClean="0"/>
              <a:t>msg</a:t>
            </a:r>
            <a:r>
              <a:rPr lang="en-US" dirty="0" smtClean="0"/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213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 &amp; Future 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Contamination over the particular region could be known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Live access &amp; monitor of water bodies from the remote location.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Future works</a:t>
            </a:r>
            <a:endParaRPr lang="en-US" b="1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Monitoring of all river bodies in one single application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Prediction of Repeated Contaminated regions using previous data.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</p:txBody>
      </p:sp>
      <p:pic>
        <p:nvPicPr>
          <p:cNvPr id="4098" name="Picture 2" descr="Vaigai River in Madurai, Vaigai Dam, History of Vaigai Riv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7575" y="2221366"/>
            <a:ext cx="4286250" cy="2847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8025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 descr="Environment Week: Rivers struggle to meet EU targets - BBC New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2778" y="2021795"/>
            <a:ext cx="6850079" cy="3853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729017" y="769257"/>
            <a:ext cx="8737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“Better the Quality Better the Future “ </a:t>
            </a:r>
            <a:endParaRPr lang="en-US" sz="4000" b="1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3101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3749" y="0"/>
            <a:ext cx="8046720" cy="1450757"/>
          </a:xfrm>
        </p:spPr>
        <p:txBody>
          <a:bodyPr/>
          <a:lstStyle/>
          <a:p>
            <a:r>
              <a:rPr lang="en-US" b="1" dirty="0" smtClean="0"/>
              <a:t>Team Details </a:t>
            </a:r>
            <a:endParaRPr lang="en-US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55133"/>
              </p:ext>
            </p:extLst>
          </p:nvPr>
        </p:nvGraphicFramePr>
        <p:xfrm>
          <a:off x="2455863" y="2538595"/>
          <a:ext cx="9444399" cy="3026184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148133">
                  <a:extLst>
                    <a:ext uri="{9D8B030D-6E8A-4147-A177-3AD203B41FA5}">
                      <a16:colId xmlns:a16="http://schemas.microsoft.com/office/drawing/2014/main" val="847214457"/>
                    </a:ext>
                  </a:extLst>
                </a:gridCol>
                <a:gridCol w="3148133">
                  <a:extLst>
                    <a:ext uri="{9D8B030D-6E8A-4147-A177-3AD203B41FA5}">
                      <a16:colId xmlns:a16="http://schemas.microsoft.com/office/drawing/2014/main" val="841078877"/>
                    </a:ext>
                  </a:extLst>
                </a:gridCol>
                <a:gridCol w="3148133">
                  <a:extLst>
                    <a:ext uri="{9D8B030D-6E8A-4147-A177-3AD203B41FA5}">
                      <a16:colId xmlns:a16="http://schemas.microsoft.com/office/drawing/2014/main" val="682460427"/>
                    </a:ext>
                  </a:extLst>
                </a:gridCol>
              </a:tblGrid>
              <a:tr h="50436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REG NO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IBM ROLL NO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96941423"/>
                  </a:ext>
                </a:extLst>
              </a:tr>
              <a:tr h="504364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ASHOKKUMAR P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19C120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917719C120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42029709"/>
                  </a:ext>
                </a:extLst>
              </a:tr>
              <a:tr h="504364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GOKUL ANANTH M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19C023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917719C023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9927260"/>
                  </a:ext>
                </a:extLst>
              </a:tr>
              <a:tr h="504364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GIRINATH S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19C022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917719C022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53359023"/>
                  </a:ext>
                </a:extLst>
              </a:tr>
              <a:tr h="504364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GOPINATH E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19C127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917719C127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3264145"/>
                  </a:ext>
                </a:extLst>
              </a:tr>
              <a:tr h="504364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SUGANTHAN A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19C106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917719C106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78980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074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8434" y="430295"/>
            <a:ext cx="8190411" cy="1045808"/>
          </a:xfrm>
        </p:spPr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56263" y="2037804"/>
            <a:ext cx="9026433" cy="2694819"/>
          </a:xfrm>
        </p:spPr>
        <p:txBody>
          <a:bodyPr>
            <a:noAutofit/>
          </a:bodyPr>
          <a:lstStyle/>
          <a:p>
            <a:pPr algn="ctr"/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 Lack of Efficient Maintenance of River Water Quality “</a:t>
            </a:r>
          </a:p>
          <a:p>
            <a:endParaRPr lang="en-US" sz="1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Description: </a:t>
            </a:r>
          </a:p>
          <a:p>
            <a:pPr lvl="1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Chemical toxic materials that alter the water level quality (pH, Temperature, Turbidity, BOD, COD)</a:t>
            </a:r>
          </a:p>
          <a:p>
            <a:pPr lvl="1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Affects the source bodies that depend on river water such as agriculture, rural areas , etc.</a:t>
            </a:r>
          </a:p>
          <a:p>
            <a:pPr lvl="1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Inefficient of usages which spoils all connecting water bodies</a:t>
            </a:r>
          </a:p>
          <a:p>
            <a:pPr lvl="1"/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What Causes River Pollution? Pollution Solutions Onl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6126" y="2533877"/>
            <a:ext cx="3724275" cy="2486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3320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56834" y="286603"/>
            <a:ext cx="8798846" cy="101968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 &amp; Motivation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alert the end user for the prediction of contamination in the river water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Predict the contaminated regions of that particular river  bodies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increase the growth of economic production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4" name="Picture 6" descr="What Is A Stream In Geography? - WorldAtla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5690" y="2279803"/>
            <a:ext cx="4728537" cy="3155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media.istockphoto.com/id/492258348/photo/natural-water-in-a-glass.jpg?s=612x612&amp;w=0&amp;k=20&amp;c=3xfp_OKIboSgEccHq8riBC8fjj_shEYsm4bL5-jpJ9I=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9959" y="3968463"/>
            <a:ext cx="2638487" cy="1978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9452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Proposed Solution</a:t>
            </a:r>
            <a:endParaRPr lang="en-US" b="1" dirty="0"/>
          </a:p>
        </p:txBody>
      </p:sp>
      <p:grpSp>
        <p:nvGrpSpPr>
          <p:cNvPr id="20" name="Group 19"/>
          <p:cNvGrpSpPr/>
          <p:nvPr/>
        </p:nvGrpSpPr>
        <p:grpSpPr>
          <a:xfrm>
            <a:off x="2134766" y="2821576"/>
            <a:ext cx="10195739" cy="2249885"/>
            <a:chOff x="2356834" y="2704010"/>
            <a:chExt cx="10195739" cy="2249885"/>
          </a:xfrm>
        </p:grpSpPr>
        <p:pic>
          <p:nvPicPr>
            <p:cNvPr id="3076" name="Picture 4" descr="2,586 Csv File Images, Stock Photos &amp; Vectors | Shutterstock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19647" y="2704010"/>
              <a:ext cx="1057903" cy="1139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8" name="Picture 6" descr="Node-RED - Wikipedia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91594" y="2704010"/>
              <a:ext cx="1232127" cy="12321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>
              <a:off x="4426199" y="4215232"/>
              <a:ext cx="236291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/>
                <a:t>Prediction</a:t>
              </a:r>
            </a:p>
            <a:p>
              <a:pPr algn="ctr"/>
              <a:r>
                <a:rPr lang="en-US" sz="1600" b="1" dirty="0" smtClean="0"/>
                <a:t>Of attributes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356834" y="4163609"/>
              <a:ext cx="236291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/>
                <a:t>Collection of Required</a:t>
              </a:r>
            </a:p>
            <a:p>
              <a:pPr algn="ctr"/>
              <a:r>
                <a:rPr lang="en-US" sz="1600" b="1" dirty="0" smtClean="0"/>
                <a:t>Datasets</a:t>
              </a:r>
              <a:endParaRPr lang="en-US" sz="1600" b="1" dirty="0"/>
            </a:p>
          </p:txBody>
        </p:sp>
        <p:pic>
          <p:nvPicPr>
            <p:cNvPr id="3080" name="Picture 8" descr="Web - Free web icons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72431" y="2716688"/>
              <a:ext cx="1113924" cy="11139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TextBox 13"/>
            <p:cNvSpPr txBox="1"/>
            <p:nvPr/>
          </p:nvSpPr>
          <p:spPr>
            <a:xfrm>
              <a:off x="6382401" y="4215231"/>
              <a:ext cx="2362918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/>
                <a:t>Visualization </a:t>
              </a:r>
            </a:p>
            <a:p>
              <a:pPr algn="ctr"/>
              <a:r>
                <a:rPr lang="en-US" sz="1400" b="1" dirty="0" smtClean="0"/>
                <a:t>Of </a:t>
              </a:r>
            </a:p>
            <a:p>
              <a:pPr algn="ctr"/>
              <a:r>
                <a:rPr lang="en-US" sz="1400" b="1" dirty="0" smtClean="0"/>
                <a:t>Predicted Data</a:t>
              </a:r>
            </a:p>
          </p:txBody>
        </p:sp>
        <p:pic>
          <p:nvPicPr>
            <p:cNvPr id="3082" name="Picture 10" descr="IBM Application Developers - Cloud Data Services - IBM Analytics - Singapore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27038" y="2846562"/>
              <a:ext cx="1530697" cy="8541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TextBox 16"/>
            <p:cNvSpPr txBox="1"/>
            <p:nvPr/>
          </p:nvSpPr>
          <p:spPr>
            <a:xfrm>
              <a:off x="8373388" y="4215231"/>
              <a:ext cx="236291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Data </a:t>
              </a:r>
            </a:p>
            <a:p>
              <a:pPr algn="ctr"/>
              <a:r>
                <a:rPr lang="en-US" b="1" dirty="0" smtClean="0"/>
                <a:t>Storage</a:t>
              </a:r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818" t="2878" b="9053"/>
            <a:stretch/>
          </p:blipFill>
          <p:spPr>
            <a:xfrm>
              <a:off x="11099159" y="2751745"/>
              <a:ext cx="890920" cy="1043810"/>
            </a:xfrm>
            <a:prstGeom prst="rect">
              <a:avLst/>
            </a:prstGeom>
          </p:spPr>
        </p:pic>
        <p:sp>
          <p:nvSpPr>
            <p:cNvPr id="21" name="TextBox 20"/>
            <p:cNvSpPr txBox="1"/>
            <p:nvPr/>
          </p:nvSpPr>
          <p:spPr>
            <a:xfrm>
              <a:off x="10189655" y="4215230"/>
              <a:ext cx="236291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Alert</a:t>
              </a:r>
            </a:p>
            <a:p>
              <a:pPr algn="ctr"/>
              <a:r>
                <a:rPr lang="en-US" b="1" dirty="0" smtClean="0"/>
                <a:t>End User</a:t>
              </a:r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>
              <a:off x="4206241" y="3273650"/>
              <a:ext cx="653143" cy="0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6223721" y="3264169"/>
              <a:ext cx="653143" cy="0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8178796" y="3285939"/>
              <a:ext cx="653143" cy="0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10567851" y="3320073"/>
              <a:ext cx="452930" cy="2808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69549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Node-Red</a:t>
            </a:r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3724" y="1997166"/>
            <a:ext cx="7340150" cy="41231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741747" y="4223435"/>
            <a:ext cx="5355772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dirty="0" err="1" smtClean="0"/>
              <a:t>global.set</a:t>
            </a:r>
            <a:r>
              <a:rPr lang="en-US" sz="1600" b="1" dirty="0" smtClean="0"/>
              <a:t>("temperature",</a:t>
            </a:r>
            <a:r>
              <a:rPr lang="en-US" sz="1600" b="1" dirty="0" err="1" smtClean="0"/>
              <a:t>msg.payload.d.temperature</a:t>
            </a:r>
            <a:r>
              <a:rPr lang="en-US" sz="1600" b="1" dirty="0" smtClean="0"/>
              <a:t>);</a:t>
            </a:r>
            <a:r>
              <a:rPr lang="en-US" sz="1600" b="1" dirty="0" err="1" smtClean="0"/>
              <a:t>msg.payload</a:t>
            </a:r>
            <a:r>
              <a:rPr lang="en-US" sz="1600" b="1" dirty="0" smtClean="0"/>
              <a:t>=</a:t>
            </a:r>
            <a:r>
              <a:rPr lang="en-US" sz="1600" b="1" dirty="0" err="1" smtClean="0"/>
              <a:t>msg.payload.d.temperature</a:t>
            </a:r>
            <a:r>
              <a:rPr lang="en-US" sz="1600" b="1" dirty="0" smtClean="0"/>
              <a:t>;</a:t>
            </a:r>
          </a:p>
          <a:p>
            <a:pPr algn="ctr"/>
            <a:endParaRPr lang="en-US" sz="1600" b="1" dirty="0" smtClean="0"/>
          </a:p>
          <a:p>
            <a:pPr algn="ctr"/>
            <a:r>
              <a:rPr lang="en-US" sz="1600" b="1" dirty="0" err="1" smtClean="0"/>
              <a:t>global.set</a:t>
            </a:r>
            <a:r>
              <a:rPr lang="en-US" sz="1600" b="1" dirty="0" smtClean="0"/>
              <a:t>("</a:t>
            </a:r>
            <a:r>
              <a:rPr lang="en-US" sz="1600" b="1" dirty="0" err="1" smtClean="0"/>
              <a:t>Turb</a:t>
            </a:r>
            <a:r>
              <a:rPr lang="en-US" sz="1600" b="1" dirty="0" smtClean="0"/>
              <a:t>",</a:t>
            </a:r>
            <a:r>
              <a:rPr lang="en-US" sz="1600" b="1" dirty="0" err="1" smtClean="0"/>
              <a:t>msg.payload.d.Turbidity</a:t>
            </a:r>
            <a:r>
              <a:rPr lang="en-US" sz="1600" b="1" dirty="0" smtClean="0"/>
              <a:t>);</a:t>
            </a:r>
            <a:r>
              <a:rPr lang="en-US" sz="1600" b="1" dirty="0" err="1" smtClean="0"/>
              <a:t>msg.payload</a:t>
            </a:r>
            <a:r>
              <a:rPr lang="en-US" sz="1600" b="1" dirty="0" smtClean="0"/>
              <a:t>=</a:t>
            </a:r>
            <a:r>
              <a:rPr lang="en-US" sz="1600" b="1" dirty="0" err="1" smtClean="0"/>
              <a:t>msg.payload.d.Turbidity</a:t>
            </a:r>
            <a:r>
              <a:rPr lang="en-US" sz="1600" b="1" dirty="0" smtClean="0"/>
              <a:t>;</a:t>
            </a:r>
          </a:p>
          <a:p>
            <a:pPr algn="ctr"/>
            <a:endParaRPr lang="en-US" sz="1600" b="1" dirty="0" smtClean="0"/>
          </a:p>
          <a:p>
            <a:pPr algn="ctr"/>
            <a:r>
              <a:rPr lang="en-US" sz="1600" b="1" dirty="0" smtClean="0"/>
              <a:t>	return </a:t>
            </a:r>
            <a:r>
              <a:rPr lang="en-US" sz="1600" b="1" dirty="0" err="1" smtClean="0"/>
              <a:t>msg</a:t>
            </a:r>
            <a:r>
              <a:rPr lang="en-US" sz="1600" b="1" dirty="0" smtClean="0"/>
              <a:t>;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804323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Visualization of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55405" y="2594190"/>
            <a:ext cx="4159876" cy="4057230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Conclusions from the Visualized data inferred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The Factors that affect quality of water are: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smtClean="0"/>
              <a:t> pH value decreases with increase in temperature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smtClean="0"/>
              <a:t> turbidity increases with increase in  temperature (vice versa)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smtClean="0"/>
              <a:t> pH increases with decrease in turbidity</a:t>
            </a:r>
          </a:p>
          <a:p>
            <a:pPr lvl="1">
              <a:buFont typeface="Wingdings" panose="05000000000000000000" pitchFamily="2" charset="2"/>
              <a:buChar char="q"/>
            </a:pPr>
            <a:endParaRPr lang="en-US" dirty="0" smtClean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206" b="64389"/>
          <a:stretch/>
        </p:blipFill>
        <p:spPr>
          <a:xfrm>
            <a:off x="2028164" y="2071676"/>
            <a:ext cx="4908214" cy="3470319"/>
          </a:xfrm>
        </p:spPr>
      </p:pic>
    </p:spTree>
    <p:extLst>
      <p:ext uri="{BB962C8B-B14F-4D97-AF65-F5344CB8AC3E}">
        <p14:creationId xmlns:p14="http://schemas.microsoft.com/office/powerpoint/2010/main" val="1545080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Storage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091" y="1881051"/>
            <a:ext cx="7816087" cy="4396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541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Storage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9976" y="2181497"/>
            <a:ext cx="6804297" cy="3827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701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169</TotalTime>
  <Words>320</Words>
  <Application>Microsoft Office PowerPoint</Application>
  <PresentationFormat>Widescreen</PresentationFormat>
  <Paragraphs>81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Times New Roman</vt:lpstr>
      <vt:lpstr>Wingdings</vt:lpstr>
      <vt:lpstr>Retrospect</vt:lpstr>
      <vt:lpstr>Real time –River Water Quality Monitoring System</vt:lpstr>
      <vt:lpstr>Team Details </vt:lpstr>
      <vt:lpstr>PROBLEM STATEMENT</vt:lpstr>
      <vt:lpstr> Objective &amp; Motivation</vt:lpstr>
      <vt:lpstr>Proposed Solution</vt:lpstr>
      <vt:lpstr>Node-Red</vt:lpstr>
      <vt:lpstr>Visualization of Data</vt:lpstr>
      <vt:lpstr>Data Storage </vt:lpstr>
      <vt:lpstr>Data Storage </vt:lpstr>
      <vt:lpstr>Data Storage </vt:lpstr>
      <vt:lpstr>Data Storage </vt:lpstr>
      <vt:lpstr>MOBILE APPLICATION</vt:lpstr>
      <vt:lpstr>Advantages &amp; Future Works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 time –River Water Quality Monitoring System</dc:title>
  <dc:creator>PUDHURAJA PITCHAI</dc:creator>
  <cp:lastModifiedBy>PUDHURAJA PITCHAI</cp:lastModifiedBy>
  <cp:revision>13</cp:revision>
  <dcterms:created xsi:type="dcterms:W3CDTF">2022-11-18T13:29:38Z</dcterms:created>
  <dcterms:modified xsi:type="dcterms:W3CDTF">2022-11-18T16:18:59Z</dcterms:modified>
</cp:coreProperties>
</file>