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02BC-4166-4FD1-8BCD-A25B43656D0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A08F-506D-4DBD-BB45-3605C565B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02BC-4166-4FD1-8BCD-A25B43656D0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A08F-506D-4DBD-BB45-3605C565B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02BC-4166-4FD1-8BCD-A25B43656D0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A08F-506D-4DBD-BB45-3605C565B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02BC-4166-4FD1-8BCD-A25B43656D0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A08F-506D-4DBD-BB45-3605C565B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02BC-4166-4FD1-8BCD-A25B43656D0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A08F-506D-4DBD-BB45-3605C565B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02BC-4166-4FD1-8BCD-A25B43656D0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A08F-506D-4DBD-BB45-3605C565B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02BC-4166-4FD1-8BCD-A25B43656D0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A08F-506D-4DBD-BB45-3605C565B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02BC-4166-4FD1-8BCD-A25B43656D0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A08F-506D-4DBD-BB45-3605C565B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02BC-4166-4FD1-8BCD-A25B43656D0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A08F-506D-4DBD-BB45-3605C565B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02BC-4166-4FD1-8BCD-A25B43656D0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A08F-506D-4DBD-BB45-3605C565B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02BC-4166-4FD1-8BCD-A25B43656D0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A08F-506D-4DBD-BB45-3605C565B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802BC-4166-4FD1-8BCD-A25B43656D0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BA08F-506D-4DBD-BB45-3605C565BF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Personal Expense Tracker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76800" y="4038600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</a:t>
            </a:r>
          </a:p>
          <a:p>
            <a:pPr marL="342900" indent="-34290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Prasanna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Kumar A -1912019</a:t>
            </a:r>
          </a:p>
          <a:p>
            <a:pPr marL="342900" indent="-3429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Joshua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Issac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Raj J -1912011</a:t>
            </a:r>
          </a:p>
          <a:p>
            <a:pPr marL="342900" indent="-3429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Ram Kumar M -1912023</a:t>
            </a:r>
          </a:p>
          <a:p>
            <a:pPr marL="342900" indent="-3429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Ram Praveen S -1912037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Literature Survey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447800"/>
          <a:ext cx="7467600" cy="4786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946150">
                <a:tc>
                  <a:txBody>
                    <a:bodyPr/>
                    <a:lstStyle/>
                    <a:p>
                      <a:r>
                        <a:rPr lang="en-US" dirty="0" smtClean="0"/>
                        <a:t>     Journal Paper Title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Authors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Published Date</a:t>
                      </a:r>
                      <a:endParaRPr lang="en-US" dirty="0"/>
                    </a:p>
                  </a:txBody>
                  <a:tcPr/>
                </a:tc>
              </a:tr>
              <a:tr h="9461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Expense Tracker : A Smart Approach to Track Everyday Expense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Hrithik</a:t>
                      </a:r>
                      <a:r>
                        <a:rPr lang="en-US" dirty="0" smtClean="0"/>
                        <a:t> Gupta, </a:t>
                      </a:r>
                      <a:r>
                        <a:rPr lang="en-US" dirty="0" err="1" smtClean="0"/>
                        <a:t>Anant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Prakash</a:t>
                      </a:r>
                      <a:r>
                        <a:rPr lang="en-US" dirty="0" smtClean="0"/>
                        <a:t> Singh, </a:t>
                      </a:r>
                      <a:r>
                        <a:rPr lang="en-US" dirty="0" err="1" smtClean="0"/>
                        <a:t>Navneet</a:t>
                      </a:r>
                      <a:r>
                        <a:rPr lang="en-US" dirty="0" smtClean="0"/>
                        <a:t> Kumar, </a:t>
                      </a:r>
                      <a:r>
                        <a:rPr lang="en-US" dirty="0" err="1" smtClean="0"/>
                        <a:t>Ms.J.Angelin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Blessy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 December 2020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9461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Personal Expense Assistant Management: An Android Based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Sali, Moussa,</a:t>
                      </a:r>
                      <a:r>
                        <a:rPr lang="it-IT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Abbo, Abdel Salam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 November</a:t>
                      </a:r>
                      <a:r>
                        <a:rPr lang="en-US" baseline="0" dirty="0" smtClean="0"/>
                        <a:t> 2016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9461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Online Income and Expense Tracker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S. </a:t>
                      </a:r>
                      <a:r>
                        <a:rPr lang="en-US" dirty="0" err="1" smtClean="0"/>
                        <a:t>Chandini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T. </a:t>
                      </a:r>
                      <a:r>
                        <a:rPr lang="en-US" dirty="0" err="1" smtClean="0"/>
                        <a:t>Poojitha</a:t>
                      </a:r>
                      <a:r>
                        <a:rPr lang="en-US" dirty="0" smtClean="0"/>
                        <a:t>, D. </a:t>
                      </a:r>
                      <a:r>
                        <a:rPr lang="en-US" dirty="0" err="1" smtClean="0"/>
                        <a:t>Ranjith</a:t>
                      </a:r>
                      <a:r>
                        <a:rPr lang="en-US" dirty="0" smtClean="0"/>
                        <a:t>, V.J. Mohammed </a:t>
                      </a:r>
                      <a:r>
                        <a:rPr lang="en-US" dirty="0" err="1" smtClean="0"/>
                        <a:t>Akram</a:t>
                      </a:r>
                      <a:r>
                        <a:rPr lang="en-US" dirty="0" smtClean="0"/>
                        <a:t>, M.S. </a:t>
                      </a:r>
                      <a:r>
                        <a:rPr lang="en-US" dirty="0" err="1" smtClean="0"/>
                        <a:t>Vani</a:t>
                      </a:r>
                      <a:r>
                        <a:rPr lang="en-US" dirty="0" smtClean="0"/>
                        <a:t>, V. </a:t>
                      </a:r>
                      <a:r>
                        <a:rPr lang="en-US" dirty="0" err="1" smtClean="0"/>
                        <a:t>Rajyalakshmi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March</a:t>
                      </a:r>
                      <a:r>
                        <a:rPr lang="en-US" baseline="0" dirty="0" smtClean="0"/>
                        <a:t> 2019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Literature Survey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447800"/>
          <a:ext cx="7467600" cy="4027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946150">
                <a:tc>
                  <a:txBody>
                    <a:bodyPr/>
                    <a:lstStyle/>
                    <a:p>
                      <a:r>
                        <a:rPr lang="en-US" dirty="0" smtClean="0"/>
                        <a:t>    Journal</a:t>
                      </a:r>
                      <a:r>
                        <a:rPr lang="en-US" baseline="0" dirty="0" smtClean="0"/>
                        <a:t>  Paper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Authors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Published Date</a:t>
                      </a:r>
                      <a:endParaRPr lang="en-US" dirty="0"/>
                    </a:p>
                  </a:txBody>
                  <a:tcPr/>
                </a:tc>
              </a:tr>
              <a:tr h="9461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Income and Expense Tracker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P. </a:t>
                      </a:r>
                      <a:r>
                        <a:rPr lang="en-US" dirty="0" err="1" smtClean="0"/>
                        <a:t>Thanapal</a:t>
                      </a:r>
                      <a:r>
                        <a:rPr lang="en-US" dirty="0" smtClean="0"/>
                        <a:t> , Mohammed </a:t>
                      </a:r>
                      <a:r>
                        <a:rPr lang="en-US" dirty="0" err="1" smtClean="0"/>
                        <a:t>Yaseen</a:t>
                      </a:r>
                      <a:r>
                        <a:rPr lang="en-US" dirty="0" smtClean="0"/>
                        <a:t> Patel, T.P. </a:t>
                      </a:r>
                      <a:r>
                        <a:rPr lang="en-US" dirty="0" err="1" smtClean="0"/>
                        <a:t>Lokesh</a:t>
                      </a:r>
                      <a:r>
                        <a:rPr lang="en-US" dirty="0" smtClean="0"/>
                        <a:t> Raj and J. </a:t>
                      </a:r>
                      <a:r>
                        <a:rPr lang="en-US" dirty="0" err="1" smtClean="0"/>
                        <a:t>Satheesh</a:t>
                      </a:r>
                      <a:r>
                        <a:rPr lang="en-US" dirty="0" smtClean="0"/>
                        <a:t> Kumar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January</a:t>
                      </a:r>
                      <a:r>
                        <a:rPr lang="en-US" baseline="0" dirty="0" smtClean="0"/>
                        <a:t> 2015</a:t>
                      </a:r>
                      <a:endParaRPr lang="en-US" dirty="0"/>
                    </a:p>
                  </a:txBody>
                  <a:tcPr/>
                </a:tc>
              </a:tr>
              <a:tr h="946150"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/>
                        <a:t>Daily Expense Tracker Mobile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Nuura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Najati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Binti</a:t>
                      </a:r>
                      <a:r>
                        <a:rPr lang="en-US" dirty="0" smtClean="0"/>
                        <a:t> Mustafa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February 2021</a:t>
                      </a:r>
                      <a:endParaRPr lang="en-US" dirty="0"/>
                    </a:p>
                  </a:txBody>
                  <a:tcPr/>
                </a:tc>
              </a:tr>
              <a:tr h="9461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Cloud based Expense Tracker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Asthha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Wahal</a:t>
                      </a:r>
                      <a:r>
                        <a:rPr lang="en-US" dirty="0" smtClean="0"/>
                        <a:t> , </a:t>
                      </a:r>
                      <a:r>
                        <a:rPr lang="en-US" dirty="0" err="1" smtClean="0"/>
                        <a:t>Muskan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Aggarwal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March</a:t>
                      </a:r>
                      <a:r>
                        <a:rPr lang="en-US" baseline="0" dirty="0" smtClean="0"/>
                        <a:t> 2021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Literature Survey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397000"/>
          <a:ext cx="7924800" cy="3508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/>
                <a:gridCol w="2641600"/>
                <a:gridCol w="2641600"/>
              </a:tblGrid>
              <a:tr h="1159933">
                <a:tc>
                  <a:txBody>
                    <a:bodyPr/>
                    <a:lstStyle/>
                    <a:p>
                      <a:r>
                        <a:rPr lang="en-US" dirty="0" smtClean="0"/>
                        <a:t>     Journal Paper Title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dirty="0" smtClean="0"/>
                        <a:t>Authors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Published Date</a:t>
                      </a:r>
                      <a:endParaRPr lang="en-US" dirty="0"/>
                    </a:p>
                  </a:txBody>
                  <a:tcPr/>
                </a:tc>
              </a:tr>
              <a:tr h="1159933">
                <a:tc>
                  <a:txBody>
                    <a:bodyPr/>
                    <a:lstStyle/>
                    <a:p>
                      <a:r>
                        <a:rPr lang="en-US" dirty="0" smtClean="0"/>
                        <a:t>Expense Tracker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Nidhi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Jitendra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Jadhav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Rutuja</a:t>
                      </a:r>
                      <a:r>
                        <a:rPr lang="en-US" dirty="0" smtClean="0"/>
                        <a:t> Vijay </a:t>
                      </a:r>
                      <a:r>
                        <a:rPr lang="en-US" dirty="0" err="1" smtClean="0"/>
                        <a:t>Chakor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Trupti</a:t>
                      </a:r>
                      <a:r>
                        <a:rPr lang="en-US" dirty="0" smtClean="0"/>
                        <a:t> Mahesh </a:t>
                      </a:r>
                      <a:r>
                        <a:rPr lang="en-US" dirty="0" err="1" smtClean="0"/>
                        <a:t>Gunjal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Damayanti</a:t>
                      </a:r>
                      <a:r>
                        <a:rPr lang="en-US" dirty="0" smtClean="0"/>
                        <a:t>. D. </a:t>
                      </a:r>
                      <a:r>
                        <a:rPr lang="en-US" dirty="0" err="1" smtClean="0"/>
                        <a:t>Pawar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April</a:t>
                      </a:r>
                      <a:r>
                        <a:rPr lang="en-US" baseline="0" dirty="0" smtClean="0"/>
                        <a:t>  2022</a:t>
                      </a:r>
                      <a:endParaRPr lang="en-US" dirty="0"/>
                    </a:p>
                  </a:txBody>
                  <a:tcPr/>
                </a:tc>
              </a:tr>
              <a:tr h="11599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Daily Expense Tracker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Tamia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Ruvimbo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Masendu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Aanajey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Mani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Tripath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May 2022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217</Words>
  <Application>Microsoft Office PowerPoint</Application>
  <PresentationFormat>On-screen Show (4:3)</PresentationFormat>
  <Paragraphs>43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Personal Expense Tracker </vt:lpstr>
      <vt:lpstr>Literature Survey</vt:lpstr>
      <vt:lpstr>Literature Survey</vt:lpstr>
      <vt:lpstr>Literature Survey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NEC-CSE-ICL S3</dc:creator>
  <cp:lastModifiedBy>NEC-CSE-ICL S3</cp:lastModifiedBy>
  <cp:revision>10</cp:revision>
  <dcterms:created xsi:type="dcterms:W3CDTF">2022-09-05T09:29:57Z</dcterms:created>
  <dcterms:modified xsi:type="dcterms:W3CDTF">2022-09-05T11:03:52Z</dcterms:modified>
</cp:coreProperties>
</file>