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787B-7A17-BC12-4B57-62A564411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BB4E1-0B67-35C9-D11E-841137C31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D0B82-8E74-0A78-F12D-64404C22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561-2B7A-46E5-B14C-DB1062BF79F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CA99-1221-5EF5-34E8-864E122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C9CD0-527A-157D-0242-24ED939B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306-B9C9-4BE3-B531-F49CD678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3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937F-1E9A-7BDE-C02E-D8A783C8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BEB03-324F-A8C0-9CDB-B6C61464E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868A-FF33-8F1C-02C0-DA34C96C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561-2B7A-46E5-B14C-DB1062BF79F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3A79E-3A82-BF7D-44E3-E45CA2A3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632A-05C2-AD85-8243-5E9A1784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306-B9C9-4BE3-B531-F49CD678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10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8DB3F-B337-74E8-9F98-8FB5F632C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59338-B6F9-5D64-2379-EAB63D2EC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B193A-FA8D-C32F-1CC7-6CDFF108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561-2B7A-46E5-B14C-DB1062BF79F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12779-96F0-2AAC-8337-D28E71F0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4F8F-E31C-A2D0-6BD6-E7258EEB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306-B9C9-4BE3-B531-F49CD678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85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A1B4-FC0B-E4C9-F630-677CAB48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87E5-8234-23A5-4CB0-3611CE32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D06A-5DB6-5E3D-C6BF-F33CD589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561-2B7A-46E5-B14C-DB1062BF79F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EB1E2-C2EB-C9CE-8D35-FD23DF2A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D65B0-F5A5-E3DA-9AAD-38228C99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306-B9C9-4BE3-B531-F49CD678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8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0B12-3FF1-E6EF-2A75-458DBBE4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C7B7-45BF-1657-0E0E-F76585846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2D34-090F-8B9E-36B6-71D37553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561-2B7A-46E5-B14C-DB1062BF79F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5BDC5-268B-17C8-88C5-361DEF56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79C60-02AE-B1CB-6A9A-5016B523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306-B9C9-4BE3-B531-F49CD678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88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5DC0-FEA2-0C3A-0E2B-2316C4E8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0CFB-B9F8-F632-3D07-F5141DAA0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B83AD-D215-D754-18E3-84358BCC4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5CA61-8CED-92D7-E146-8A5CC025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561-2B7A-46E5-B14C-DB1062BF79F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3BBBF-9372-E2C9-C2FE-F17F8A41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C44F3-8E31-395E-4D94-FD7340DB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306-B9C9-4BE3-B531-F49CD678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49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8DFD-5295-54A2-A7A3-B6468541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8BD43-DCCC-7EB0-67D8-ECB5FE38D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18FB5-7439-6AD6-88B5-78CABEC7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646E0-B24A-89D1-FC1A-5B4789E43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807F8-D7F4-F140-BCB3-112F2D416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D8E9C-6B9D-2ED1-A6B6-AB7988B7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561-2B7A-46E5-B14C-DB1062BF79F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63820-2FC0-B87F-3904-C466FDDA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7CD14-905A-0499-0CA5-383B57D5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306-B9C9-4BE3-B531-F49CD678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60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AC0C-AE9A-790B-D657-68FEA83E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B8329-A3DC-80AB-A5EC-981617B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561-2B7A-46E5-B14C-DB1062BF79F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B855A-82B8-036D-EC5B-24A64726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4A03D-9E77-E8D7-753E-E0C25489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306-B9C9-4BE3-B531-F49CD678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5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561C4-54A4-A5F8-327D-23455CB4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561-2B7A-46E5-B14C-DB1062BF79F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32C9F-DF32-C5F3-5F70-7617D0A0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A858A-0634-AC89-BF4B-DFF6717F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306-B9C9-4BE3-B531-F49CD678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61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D2B8-6AE8-8263-68B2-B09CA44F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BBA4-C3DC-FB9C-632F-3F52D575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04DD3-B7D7-088C-6CC1-946E20D82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A998A-F6EB-A96E-37C0-7E73C42D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561-2B7A-46E5-B14C-DB1062BF79F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8EBA5-DABB-AAAD-6AD9-27A857DA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F76A-B8D8-BFFB-B223-DECD071C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306-B9C9-4BE3-B531-F49CD678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0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5EC9-1556-8174-639D-BE4D6842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94637-0816-88E0-4388-23AFE453E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26CDF-A171-7979-750C-848CBF799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B5AB9-C277-322E-A311-B804C807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561-2B7A-46E5-B14C-DB1062BF79F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9B276-25BA-4569-6F86-E7CCD389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711CE-2C68-C564-EDB7-0966969B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306-B9C9-4BE3-B531-F49CD678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7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256B6-D328-9988-FE3F-FFB42332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1C105-48A2-22BB-3F76-5CABB370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0576F-A108-5D9A-1FB6-02CC7BEB8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4561-2B7A-46E5-B14C-DB1062BF79F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707BC-CEDE-9290-5B52-EA88F8A3B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0314-4682-3A39-F17D-6D34370C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F306-B9C9-4BE3-B531-F49CD678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23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C030-9087-D6DF-0809-02AA923B0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93" y="213379"/>
            <a:ext cx="11537577" cy="60689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99844-AF5A-E5F3-C6A9-95A095DA5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493" y="1210235"/>
            <a:ext cx="11537577" cy="5204012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5E1266-3A00-3B8E-B21A-0685D1A37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17697"/>
              </p:ext>
            </p:extLst>
          </p:nvPr>
        </p:nvGraphicFramePr>
        <p:xfrm>
          <a:off x="645459" y="1479177"/>
          <a:ext cx="10717308" cy="4357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447">
                  <a:extLst>
                    <a:ext uri="{9D8B030D-6E8A-4147-A177-3AD203B41FA5}">
                      <a16:colId xmlns:a16="http://schemas.microsoft.com/office/drawing/2014/main" val="422756142"/>
                    </a:ext>
                  </a:extLst>
                </a:gridCol>
                <a:gridCol w="4202207">
                  <a:extLst>
                    <a:ext uri="{9D8B030D-6E8A-4147-A177-3AD203B41FA5}">
                      <a16:colId xmlns:a16="http://schemas.microsoft.com/office/drawing/2014/main" val="3573511749"/>
                    </a:ext>
                  </a:extLst>
                </a:gridCol>
                <a:gridCol w="2679327">
                  <a:extLst>
                    <a:ext uri="{9D8B030D-6E8A-4147-A177-3AD203B41FA5}">
                      <a16:colId xmlns:a16="http://schemas.microsoft.com/office/drawing/2014/main" val="324829572"/>
                    </a:ext>
                  </a:extLst>
                </a:gridCol>
                <a:gridCol w="2679327">
                  <a:extLst>
                    <a:ext uri="{9D8B030D-6E8A-4147-A177-3AD203B41FA5}">
                      <a16:colId xmlns:a16="http://schemas.microsoft.com/office/drawing/2014/main" val="1614857617"/>
                    </a:ext>
                  </a:extLst>
                </a:gridCol>
              </a:tblGrid>
              <a:tr h="591670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1732"/>
                  </a:ext>
                </a:extLst>
              </a:tr>
              <a:tr h="795877"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Phishing Website Detection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have learned about Phishing attacks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79410"/>
                  </a:ext>
                </a:extLst>
              </a:tr>
              <a:tr h="753980">
                <a:tc>
                  <a:txBody>
                    <a:bodyPr/>
                    <a:lstStyle/>
                    <a:p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38545"/>
                  </a:ext>
                </a:extLst>
              </a:tr>
              <a:tr h="795877">
                <a:tc>
                  <a:txBody>
                    <a:bodyPr/>
                    <a:lstStyle/>
                    <a:p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745639"/>
                  </a:ext>
                </a:extLst>
              </a:tr>
              <a:tr h="795877">
                <a:tc>
                  <a:txBody>
                    <a:bodyPr/>
                    <a:lstStyle/>
                    <a:p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Phishing Website Detection using Machine Learning Algorithms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Here we have studied about what to detect the phishing attacks using Machine 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25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16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son</dc:creator>
  <cp:lastModifiedBy>Robin son</cp:lastModifiedBy>
  <cp:revision>1</cp:revision>
  <dcterms:created xsi:type="dcterms:W3CDTF">2022-09-26T04:43:02Z</dcterms:created>
  <dcterms:modified xsi:type="dcterms:W3CDTF">2022-09-26T04:43:02Z</dcterms:modified>
</cp:coreProperties>
</file>