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25"/>
  </p:notesMasterIdLst>
  <p:sldIdLst>
    <p:sldId id="256" r:id="rId2"/>
    <p:sldId id="257" r:id="rId3"/>
    <p:sldId id="258" r:id="rId4"/>
    <p:sldId id="259" r:id="rId5"/>
    <p:sldId id="260" r:id="rId6"/>
    <p:sldId id="261" r:id="rId7"/>
    <p:sldId id="262" r:id="rId8"/>
    <p:sldId id="263" r:id="rId9"/>
    <p:sldId id="268" r:id="rId10"/>
    <p:sldId id="266" r:id="rId11"/>
    <p:sldId id="267" r:id="rId12"/>
    <p:sldId id="269" r:id="rId13"/>
    <p:sldId id="270" r:id="rId14"/>
    <p:sldId id="271" r:id="rId15"/>
    <p:sldId id="272" r:id="rId16"/>
    <p:sldId id="273" r:id="rId17"/>
    <p:sldId id="274" r:id="rId18"/>
    <p:sldId id="278" r:id="rId19"/>
    <p:sldId id="279" r:id="rId20"/>
    <p:sldId id="280"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7123E-8C30-44F4-A3FF-83EF57087E87}" v="25" dt="2022-11-11T14:07:02.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kkiyaganesan@outlook.com" userId="a5326a83db508200" providerId="LiveId" clId="{BEC7123E-8C30-44F4-A3FF-83EF57087E87}"/>
    <pc:docChg chg="undo custSel addSld modSld">
      <pc:chgData name="ilakkiyaganesan@outlook.com" userId="a5326a83db508200" providerId="LiveId" clId="{BEC7123E-8C30-44F4-A3FF-83EF57087E87}" dt="2022-11-11T14:11:34.627" v="306" actId="207"/>
      <pc:docMkLst>
        <pc:docMk/>
      </pc:docMkLst>
      <pc:sldChg chg="modSp mod">
        <pc:chgData name="ilakkiyaganesan@outlook.com" userId="a5326a83db508200" providerId="LiveId" clId="{BEC7123E-8C30-44F4-A3FF-83EF57087E87}" dt="2022-11-11T14:11:34.627" v="306" actId="207"/>
        <pc:sldMkLst>
          <pc:docMk/>
          <pc:sldMk cId="3909200190" sldId="256"/>
        </pc:sldMkLst>
        <pc:spChg chg="mod">
          <ac:chgData name="ilakkiyaganesan@outlook.com" userId="a5326a83db508200" providerId="LiveId" clId="{BEC7123E-8C30-44F4-A3FF-83EF57087E87}" dt="2022-11-11T14:07:29.130" v="281" actId="122"/>
          <ac:spMkLst>
            <pc:docMk/>
            <pc:sldMk cId="3909200190" sldId="256"/>
            <ac:spMk id="2" creationId="{8A2A0C72-C606-FD49-7B83-6B94ED3F5DF3}"/>
          </ac:spMkLst>
        </pc:spChg>
        <pc:spChg chg="mod">
          <ac:chgData name="ilakkiyaganesan@outlook.com" userId="a5326a83db508200" providerId="LiveId" clId="{BEC7123E-8C30-44F4-A3FF-83EF57087E87}" dt="2022-11-11T14:11:34.627" v="306" actId="207"/>
          <ac:spMkLst>
            <pc:docMk/>
            <pc:sldMk cId="3909200190" sldId="256"/>
            <ac:spMk id="3" creationId="{B7C4290E-AA28-2FBA-F601-2CC4AE219671}"/>
          </ac:spMkLst>
        </pc:spChg>
        <pc:spChg chg="mod">
          <ac:chgData name="ilakkiyaganesan@outlook.com" userId="a5326a83db508200" providerId="LiveId" clId="{BEC7123E-8C30-44F4-A3FF-83EF57087E87}" dt="2022-11-11T14:01:37.110" v="238" actId="1076"/>
          <ac:spMkLst>
            <pc:docMk/>
            <pc:sldMk cId="3909200190" sldId="256"/>
            <ac:spMk id="4" creationId="{D238D888-A00A-C1B2-8E04-08E9A3C88FD0}"/>
          </ac:spMkLst>
        </pc:spChg>
        <pc:spChg chg="mod">
          <ac:chgData name="ilakkiyaganesan@outlook.com" userId="a5326a83db508200" providerId="LiveId" clId="{BEC7123E-8C30-44F4-A3FF-83EF57087E87}" dt="2022-11-11T14:07:02.931" v="275"/>
          <ac:spMkLst>
            <pc:docMk/>
            <pc:sldMk cId="3909200190" sldId="256"/>
            <ac:spMk id="6" creationId="{440C7D37-D969-849C-E4B9-35DC829CDF77}"/>
          </ac:spMkLst>
        </pc:spChg>
      </pc:sldChg>
      <pc:sldChg chg="modSp mod">
        <pc:chgData name="ilakkiyaganesan@outlook.com" userId="a5326a83db508200" providerId="LiveId" clId="{BEC7123E-8C30-44F4-A3FF-83EF57087E87}" dt="2022-11-11T14:07:39.337" v="282" actId="207"/>
        <pc:sldMkLst>
          <pc:docMk/>
          <pc:sldMk cId="223618111" sldId="257"/>
        </pc:sldMkLst>
        <pc:spChg chg="mod">
          <ac:chgData name="ilakkiyaganesan@outlook.com" userId="a5326a83db508200" providerId="LiveId" clId="{BEC7123E-8C30-44F4-A3FF-83EF57087E87}" dt="2022-11-11T14:07:02.931" v="275"/>
          <ac:spMkLst>
            <pc:docMk/>
            <pc:sldMk cId="223618111" sldId="257"/>
            <ac:spMk id="2" creationId="{2A51B7F9-5C60-E81E-EBCE-9A3FC5C3291D}"/>
          </ac:spMkLst>
        </pc:spChg>
        <pc:spChg chg="mod">
          <ac:chgData name="ilakkiyaganesan@outlook.com" userId="a5326a83db508200" providerId="LiveId" clId="{BEC7123E-8C30-44F4-A3FF-83EF57087E87}" dt="2022-11-11T14:07:39.337" v="282" actId="207"/>
          <ac:spMkLst>
            <pc:docMk/>
            <pc:sldMk cId="223618111" sldId="257"/>
            <ac:spMk id="3" creationId="{66635CDB-0756-677C-319E-01F7062369B5}"/>
          </ac:spMkLst>
        </pc:spChg>
        <pc:spChg chg="mod">
          <ac:chgData name="ilakkiyaganesan@outlook.com" userId="a5326a83db508200" providerId="LiveId" clId="{BEC7123E-8C30-44F4-A3FF-83EF57087E87}" dt="2022-11-11T14:07:02.931" v="275"/>
          <ac:spMkLst>
            <pc:docMk/>
            <pc:sldMk cId="223618111" sldId="257"/>
            <ac:spMk id="5" creationId="{4CB42A34-EFAD-03A6-80C8-68FBC4021AAA}"/>
          </ac:spMkLst>
        </pc:spChg>
      </pc:sldChg>
      <pc:sldChg chg="modSp mod">
        <pc:chgData name="ilakkiyaganesan@outlook.com" userId="a5326a83db508200" providerId="LiveId" clId="{BEC7123E-8C30-44F4-A3FF-83EF57087E87}" dt="2022-11-11T14:08:52.773" v="289" actId="207"/>
        <pc:sldMkLst>
          <pc:docMk/>
          <pc:sldMk cId="3677197965" sldId="258"/>
        </pc:sldMkLst>
        <pc:spChg chg="mod">
          <ac:chgData name="ilakkiyaganesan@outlook.com" userId="a5326a83db508200" providerId="LiveId" clId="{BEC7123E-8C30-44F4-A3FF-83EF57087E87}" dt="2022-11-11T14:07:02.931" v="275"/>
          <ac:spMkLst>
            <pc:docMk/>
            <pc:sldMk cId="3677197965" sldId="258"/>
            <ac:spMk id="2" creationId="{441DEBD4-58F5-05BB-8324-07B62E74F64E}"/>
          </ac:spMkLst>
        </pc:spChg>
        <pc:spChg chg="mod">
          <ac:chgData name="ilakkiyaganesan@outlook.com" userId="a5326a83db508200" providerId="LiveId" clId="{BEC7123E-8C30-44F4-A3FF-83EF57087E87}" dt="2022-11-11T14:08:52.773" v="289" actId="207"/>
          <ac:spMkLst>
            <pc:docMk/>
            <pc:sldMk cId="3677197965" sldId="258"/>
            <ac:spMk id="3" creationId="{04DE0416-3879-E068-B8FF-40D2F527755E}"/>
          </ac:spMkLst>
        </pc:spChg>
        <pc:spChg chg="mod">
          <ac:chgData name="ilakkiyaganesan@outlook.com" userId="a5326a83db508200" providerId="LiveId" clId="{BEC7123E-8C30-44F4-A3FF-83EF57087E87}" dt="2022-11-11T14:07:02.931" v="275"/>
          <ac:spMkLst>
            <pc:docMk/>
            <pc:sldMk cId="3677197965" sldId="258"/>
            <ac:spMk id="5" creationId="{8B6F6177-B64E-6354-22EB-789AAF6AF477}"/>
          </ac:spMkLst>
        </pc:spChg>
      </pc:sldChg>
      <pc:sldChg chg="modSp mod">
        <pc:chgData name="ilakkiyaganesan@outlook.com" userId="a5326a83db508200" providerId="LiveId" clId="{BEC7123E-8C30-44F4-A3FF-83EF57087E87}" dt="2022-11-11T14:09:01.567" v="290" actId="207"/>
        <pc:sldMkLst>
          <pc:docMk/>
          <pc:sldMk cId="2929463409" sldId="259"/>
        </pc:sldMkLst>
        <pc:spChg chg="mod">
          <ac:chgData name="ilakkiyaganesan@outlook.com" userId="a5326a83db508200" providerId="LiveId" clId="{BEC7123E-8C30-44F4-A3FF-83EF57087E87}" dt="2022-11-11T14:07:02.931" v="275"/>
          <ac:spMkLst>
            <pc:docMk/>
            <pc:sldMk cId="2929463409" sldId="259"/>
            <ac:spMk id="2" creationId="{40177B61-A28E-90DE-BE2F-B7CF72749D6C}"/>
          </ac:spMkLst>
        </pc:spChg>
        <pc:spChg chg="mod">
          <ac:chgData name="ilakkiyaganesan@outlook.com" userId="a5326a83db508200" providerId="LiveId" clId="{BEC7123E-8C30-44F4-A3FF-83EF57087E87}" dt="2022-11-11T14:09:01.567" v="290" actId="207"/>
          <ac:spMkLst>
            <pc:docMk/>
            <pc:sldMk cId="2929463409" sldId="259"/>
            <ac:spMk id="3" creationId="{07E9BA3C-2C15-5E05-4A18-94B57C4FABC0}"/>
          </ac:spMkLst>
        </pc:spChg>
        <pc:spChg chg="mod">
          <ac:chgData name="ilakkiyaganesan@outlook.com" userId="a5326a83db508200" providerId="LiveId" clId="{BEC7123E-8C30-44F4-A3FF-83EF57087E87}" dt="2022-11-11T14:07:02.931" v="275"/>
          <ac:spMkLst>
            <pc:docMk/>
            <pc:sldMk cId="2929463409" sldId="259"/>
            <ac:spMk id="5" creationId="{81BA83EC-7A11-828C-95B0-4B9693FFB609}"/>
          </ac:spMkLst>
        </pc:spChg>
      </pc:sldChg>
      <pc:sldChg chg="modSp">
        <pc:chgData name="ilakkiyaganesan@outlook.com" userId="a5326a83db508200" providerId="LiveId" clId="{BEC7123E-8C30-44F4-A3FF-83EF57087E87}" dt="2022-11-11T14:07:02.931" v="275"/>
        <pc:sldMkLst>
          <pc:docMk/>
          <pc:sldMk cId="1314146998" sldId="260"/>
        </pc:sldMkLst>
        <pc:spChg chg="mod">
          <ac:chgData name="ilakkiyaganesan@outlook.com" userId="a5326a83db508200" providerId="LiveId" clId="{BEC7123E-8C30-44F4-A3FF-83EF57087E87}" dt="2022-11-11T14:07:02.931" v="275"/>
          <ac:spMkLst>
            <pc:docMk/>
            <pc:sldMk cId="1314146998" sldId="260"/>
            <ac:spMk id="2" creationId="{C680E871-D3F2-F260-C10A-EC52B4C67A63}"/>
          </ac:spMkLst>
        </pc:spChg>
        <pc:spChg chg="mod">
          <ac:chgData name="ilakkiyaganesan@outlook.com" userId="a5326a83db508200" providerId="LiveId" clId="{BEC7123E-8C30-44F4-A3FF-83EF57087E87}" dt="2022-11-11T14:07:02.931" v="275"/>
          <ac:spMkLst>
            <pc:docMk/>
            <pc:sldMk cId="1314146998" sldId="260"/>
            <ac:spMk id="3" creationId="{C58E393A-E167-07CB-A3D8-42AD212D153A}"/>
          </ac:spMkLst>
        </pc:spChg>
        <pc:spChg chg="mod">
          <ac:chgData name="ilakkiyaganesan@outlook.com" userId="a5326a83db508200" providerId="LiveId" clId="{BEC7123E-8C30-44F4-A3FF-83EF57087E87}" dt="2022-11-11T14:07:02.931" v="275"/>
          <ac:spMkLst>
            <pc:docMk/>
            <pc:sldMk cId="1314146998" sldId="260"/>
            <ac:spMk id="5" creationId="{05906132-8CFA-F937-279A-4AF749EA9718}"/>
          </ac:spMkLst>
        </pc:spChg>
      </pc:sldChg>
      <pc:sldChg chg="modSp mod">
        <pc:chgData name="ilakkiyaganesan@outlook.com" userId="a5326a83db508200" providerId="LiveId" clId="{BEC7123E-8C30-44F4-A3FF-83EF57087E87}" dt="2022-11-11T14:07:02.931" v="275"/>
        <pc:sldMkLst>
          <pc:docMk/>
          <pc:sldMk cId="1909898973" sldId="261"/>
        </pc:sldMkLst>
        <pc:spChg chg="mod">
          <ac:chgData name="ilakkiyaganesan@outlook.com" userId="a5326a83db508200" providerId="LiveId" clId="{BEC7123E-8C30-44F4-A3FF-83EF57087E87}" dt="2022-11-11T14:07:02.931" v="275"/>
          <ac:spMkLst>
            <pc:docMk/>
            <pc:sldMk cId="1909898973" sldId="261"/>
            <ac:spMk id="2" creationId="{3172A864-53EB-A853-F39B-DD46D351125F}"/>
          </ac:spMkLst>
        </pc:spChg>
        <pc:spChg chg="mod">
          <ac:chgData name="ilakkiyaganesan@outlook.com" userId="a5326a83db508200" providerId="LiveId" clId="{BEC7123E-8C30-44F4-A3FF-83EF57087E87}" dt="2022-11-11T14:07:02.931" v="275"/>
          <ac:spMkLst>
            <pc:docMk/>
            <pc:sldMk cId="1909898973" sldId="261"/>
            <ac:spMk id="4" creationId="{4D4EF881-21FB-8404-8766-1B930F7979CE}"/>
          </ac:spMkLst>
        </pc:spChg>
        <pc:picChg chg="mod">
          <ac:chgData name="ilakkiyaganesan@outlook.com" userId="a5326a83db508200" providerId="LiveId" clId="{BEC7123E-8C30-44F4-A3FF-83EF57087E87}" dt="2022-11-11T14:01:52.355" v="240" actId="14100"/>
          <ac:picMkLst>
            <pc:docMk/>
            <pc:sldMk cId="1909898973" sldId="261"/>
            <ac:picMk id="5" creationId="{365BCF5D-F34D-042D-612F-4C48E0CB4421}"/>
          </ac:picMkLst>
        </pc:picChg>
      </pc:sldChg>
      <pc:sldChg chg="modSp mod">
        <pc:chgData name="ilakkiyaganesan@outlook.com" userId="a5326a83db508200" providerId="LiveId" clId="{BEC7123E-8C30-44F4-A3FF-83EF57087E87}" dt="2022-11-11T14:09:20.216" v="293" actId="2711"/>
        <pc:sldMkLst>
          <pc:docMk/>
          <pc:sldMk cId="465642380" sldId="262"/>
        </pc:sldMkLst>
        <pc:spChg chg="mod">
          <ac:chgData name="ilakkiyaganesan@outlook.com" userId="a5326a83db508200" providerId="LiveId" clId="{BEC7123E-8C30-44F4-A3FF-83EF57087E87}" dt="2022-11-11T14:06:41.361" v="259" actId="27636"/>
          <ac:spMkLst>
            <pc:docMk/>
            <pc:sldMk cId="465642380" sldId="262"/>
            <ac:spMk id="2" creationId="{00F2B958-6353-D22E-5BE4-C0D920EA2BD0}"/>
          </ac:spMkLst>
        </pc:spChg>
        <pc:spChg chg="mod">
          <ac:chgData name="ilakkiyaganesan@outlook.com" userId="a5326a83db508200" providerId="LiveId" clId="{BEC7123E-8C30-44F4-A3FF-83EF57087E87}" dt="2022-11-11T14:07:02.931" v="275"/>
          <ac:spMkLst>
            <pc:docMk/>
            <pc:sldMk cId="465642380" sldId="262"/>
            <ac:spMk id="11" creationId="{13CFCCBA-F9A4-0E67-09D1-017477AF4EAB}"/>
          </ac:spMkLst>
        </pc:spChg>
        <pc:graphicFrameChg chg="mod modGraphic">
          <ac:chgData name="ilakkiyaganesan@outlook.com" userId="a5326a83db508200" providerId="LiveId" clId="{BEC7123E-8C30-44F4-A3FF-83EF57087E87}" dt="2022-11-11T14:09:20.216" v="293" actId="2711"/>
          <ac:graphicFrameMkLst>
            <pc:docMk/>
            <pc:sldMk cId="465642380" sldId="262"/>
            <ac:graphicFrameMk id="8" creationId="{7406D4B9-0B0B-B11A-23C4-3996E0199848}"/>
          </ac:graphicFrameMkLst>
        </pc:graphicFrameChg>
      </pc:sldChg>
      <pc:sldChg chg="modSp mod">
        <pc:chgData name="ilakkiyaganesan@outlook.com" userId="a5326a83db508200" providerId="LiveId" clId="{BEC7123E-8C30-44F4-A3FF-83EF57087E87}" dt="2022-11-11T14:07:02.931" v="275"/>
        <pc:sldMkLst>
          <pc:docMk/>
          <pc:sldMk cId="3606053236" sldId="263"/>
        </pc:sldMkLst>
        <pc:spChg chg="mod">
          <ac:chgData name="ilakkiyaganesan@outlook.com" userId="a5326a83db508200" providerId="LiveId" clId="{BEC7123E-8C30-44F4-A3FF-83EF57087E87}" dt="2022-11-11T14:07:02.931" v="275"/>
          <ac:spMkLst>
            <pc:docMk/>
            <pc:sldMk cId="3606053236" sldId="263"/>
            <ac:spMk id="2" creationId="{0C69ED3F-92FD-4429-210B-CD60565E5CCD}"/>
          </ac:spMkLst>
        </pc:spChg>
        <pc:spChg chg="mod">
          <ac:chgData name="ilakkiyaganesan@outlook.com" userId="a5326a83db508200" providerId="LiveId" clId="{BEC7123E-8C30-44F4-A3FF-83EF57087E87}" dt="2022-11-11T14:07:02.931" v="275"/>
          <ac:spMkLst>
            <pc:docMk/>
            <pc:sldMk cId="3606053236" sldId="263"/>
            <ac:spMk id="3" creationId="{64861F28-0D12-166B-7023-EA340387D350}"/>
          </ac:spMkLst>
        </pc:spChg>
        <pc:spChg chg="mod">
          <ac:chgData name="ilakkiyaganesan@outlook.com" userId="a5326a83db508200" providerId="LiveId" clId="{BEC7123E-8C30-44F4-A3FF-83EF57087E87}" dt="2022-11-11T14:07:02.931" v="275"/>
          <ac:spMkLst>
            <pc:docMk/>
            <pc:sldMk cId="3606053236" sldId="263"/>
            <ac:spMk id="5" creationId="{4B729F1D-22FC-8D63-311F-12F95A01F861}"/>
          </ac:spMkLst>
        </pc:spChg>
      </pc:sldChg>
      <pc:sldChg chg="modSp mod">
        <pc:chgData name="ilakkiyaganesan@outlook.com" userId="a5326a83db508200" providerId="LiveId" clId="{BEC7123E-8C30-44F4-A3FF-83EF57087E87}" dt="2022-11-11T14:09:35.197" v="295" actId="207"/>
        <pc:sldMkLst>
          <pc:docMk/>
          <pc:sldMk cId="2960017080" sldId="266"/>
        </pc:sldMkLst>
        <pc:spChg chg="mod">
          <ac:chgData name="ilakkiyaganesan@outlook.com" userId="a5326a83db508200" providerId="LiveId" clId="{BEC7123E-8C30-44F4-A3FF-83EF57087E87}" dt="2022-11-11T14:09:35.197" v="295" actId="207"/>
          <ac:spMkLst>
            <pc:docMk/>
            <pc:sldMk cId="2960017080" sldId="266"/>
            <ac:spMk id="3" creationId="{0094F45F-FEB8-F9E9-6333-8FBC2F0EB8A8}"/>
          </ac:spMkLst>
        </pc:spChg>
        <pc:spChg chg="mod">
          <ac:chgData name="ilakkiyaganesan@outlook.com" userId="a5326a83db508200" providerId="LiveId" clId="{BEC7123E-8C30-44F4-A3FF-83EF57087E87}" dt="2022-11-11T14:07:02.931" v="275"/>
          <ac:spMkLst>
            <pc:docMk/>
            <pc:sldMk cId="2960017080" sldId="266"/>
            <ac:spMk id="5" creationId="{7A585B19-5D11-9916-9CC2-4B30F5D45024}"/>
          </ac:spMkLst>
        </pc:spChg>
      </pc:sldChg>
      <pc:sldChg chg="modSp mod">
        <pc:chgData name="ilakkiyaganesan@outlook.com" userId="a5326a83db508200" providerId="LiveId" clId="{BEC7123E-8C30-44F4-A3FF-83EF57087E87}" dt="2022-11-11T14:09:40.614" v="296" actId="207"/>
        <pc:sldMkLst>
          <pc:docMk/>
          <pc:sldMk cId="190345244" sldId="267"/>
        </pc:sldMkLst>
        <pc:spChg chg="mod">
          <ac:chgData name="ilakkiyaganesan@outlook.com" userId="a5326a83db508200" providerId="LiveId" clId="{BEC7123E-8C30-44F4-A3FF-83EF57087E87}" dt="2022-11-11T14:09:40.614" v="296" actId="207"/>
          <ac:spMkLst>
            <pc:docMk/>
            <pc:sldMk cId="190345244" sldId="267"/>
            <ac:spMk id="3" creationId="{6ACA22D8-8AC0-03DB-8111-BF63ADDB95DA}"/>
          </ac:spMkLst>
        </pc:spChg>
        <pc:spChg chg="mod">
          <ac:chgData name="ilakkiyaganesan@outlook.com" userId="a5326a83db508200" providerId="LiveId" clId="{BEC7123E-8C30-44F4-A3FF-83EF57087E87}" dt="2022-11-11T14:07:02.931" v="275"/>
          <ac:spMkLst>
            <pc:docMk/>
            <pc:sldMk cId="190345244" sldId="267"/>
            <ac:spMk id="5" creationId="{182B2011-9944-CBB8-F3AD-515D2143673F}"/>
          </ac:spMkLst>
        </pc:spChg>
      </pc:sldChg>
      <pc:sldChg chg="modSp mod">
        <pc:chgData name="ilakkiyaganesan@outlook.com" userId="a5326a83db508200" providerId="LiveId" clId="{BEC7123E-8C30-44F4-A3FF-83EF57087E87}" dt="2022-11-11T14:09:27.616" v="294" actId="207"/>
        <pc:sldMkLst>
          <pc:docMk/>
          <pc:sldMk cId="1658303417" sldId="268"/>
        </pc:sldMkLst>
        <pc:spChg chg="mod">
          <ac:chgData name="ilakkiyaganesan@outlook.com" userId="a5326a83db508200" providerId="LiveId" clId="{BEC7123E-8C30-44F4-A3FF-83EF57087E87}" dt="2022-11-11T14:07:02.931" v="275"/>
          <ac:spMkLst>
            <pc:docMk/>
            <pc:sldMk cId="1658303417" sldId="268"/>
            <ac:spMk id="2" creationId="{92363CC6-27DB-70B9-62EE-C3DEFAA1A821}"/>
          </ac:spMkLst>
        </pc:spChg>
        <pc:spChg chg="mod">
          <ac:chgData name="ilakkiyaganesan@outlook.com" userId="a5326a83db508200" providerId="LiveId" clId="{BEC7123E-8C30-44F4-A3FF-83EF57087E87}" dt="2022-11-11T14:09:27.616" v="294" actId="207"/>
          <ac:spMkLst>
            <pc:docMk/>
            <pc:sldMk cId="1658303417" sldId="268"/>
            <ac:spMk id="4" creationId="{E9144D40-14B0-CC7C-0269-F21CDC8E6DD0}"/>
          </ac:spMkLst>
        </pc:spChg>
        <pc:spChg chg="mod">
          <ac:chgData name="ilakkiyaganesan@outlook.com" userId="a5326a83db508200" providerId="LiveId" clId="{BEC7123E-8C30-44F4-A3FF-83EF57087E87}" dt="2022-11-11T14:07:02.931" v="275"/>
          <ac:spMkLst>
            <pc:docMk/>
            <pc:sldMk cId="1658303417" sldId="268"/>
            <ac:spMk id="6" creationId="{590AA2CC-A93E-1CAA-E490-591274D19BE3}"/>
          </ac:spMkLst>
        </pc:spChg>
      </pc:sldChg>
      <pc:sldChg chg="modSp">
        <pc:chgData name="ilakkiyaganesan@outlook.com" userId="a5326a83db508200" providerId="LiveId" clId="{BEC7123E-8C30-44F4-A3FF-83EF57087E87}" dt="2022-11-11T14:07:02.931" v="275"/>
        <pc:sldMkLst>
          <pc:docMk/>
          <pc:sldMk cId="1945529263" sldId="269"/>
        </pc:sldMkLst>
        <pc:spChg chg="mod">
          <ac:chgData name="ilakkiyaganesan@outlook.com" userId="a5326a83db508200" providerId="LiveId" clId="{BEC7123E-8C30-44F4-A3FF-83EF57087E87}" dt="2022-11-11T14:07:02.931" v="275"/>
          <ac:spMkLst>
            <pc:docMk/>
            <pc:sldMk cId="1945529263" sldId="269"/>
            <ac:spMk id="5" creationId="{9EA664A2-6DCC-1032-1816-91A120562F11}"/>
          </ac:spMkLst>
        </pc:spChg>
      </pc:sldChg>
      <pc:sldChg chg="modSp mod">
        <pc:chgData name="ilakkiyaganesan@outlook.com" userId="a5326a83db508200" providerId="LiveId" clId="{BEC7123E-8C30-44F4-A3FF-83EF57087E87}" dt="2022-11-11T14:09:49.819" v="298" actId="1036"/>
        <pc:sldMkLst>
          <pc:docMk/>
          <pc:sldMk cId="3795166761" sldId="270"/>
        </pc:sldMkLst>
        <pc:spChg chg="mod">
          <ac:chgData name="ilakkiyaganesan@outlook.com" userId="a5326a83db508200" providerId="LiveId" clId="{BEC7123E-8C30-44F4-A3FF-83EF57087E87}" dt="2022-11-11T14:09:49.819" v="298" actId="1036"/>
          <ac:spMkLst>
            <pc:docMk/>
            <pc:sldMk cId="3795166761" sldId="270"/>
            <ac:spMk id="3" creationId="{46E0E5BF-D952-9882-A497-DCAB859BF662}"/>
          </ac:spMkLst>
        </pc:spChg>
        <pc:spChg chg="mod">
          <ac:chgData name="ilakkiyaganesan@outlook.com" userId="a5326a83db508200" providerId="LiveId" clId="{BEC7123E-8C30-44F4-A3FF-83EF57087E87}" dt="2022-11-11T14:07:02.931" v="275"/>
          <ac:spMkLst>
            <pc:docMk/>
            <pc:sldMk cId="3795166761" sldId="270"/>
            <ac:spMk id="5" creationId="{34303EB6-0F96-8D40-E18C-00EB79ECAA18}"/>
          </ac:spMkLst>
        </pc:spChg>
      </pc:sldChg>
      <pc:sldChg chg="modSp mod">
        <pc:chgData name="ilakkiyaganesan@outlook.com" userId="a5326a83db508200" providerId="LiveId" clId="{BEC7123E-8C30-44F4-A3FF-83EF57087E87}" dt="2022-11-11T14:09:58.597" v="300" actId="1036"/>
        <pc:sldMkLst>
          <pc:docMk/>
          <pc:sldMk cId="467805744" sldId="271"/>
        </pc:sldMkLst>
        <pc:spChg chg="mod">
          <ac:chgData name="ilakkiyaganesan@outlook.com" userId="a5326a83db508200" providerId="LiveId" clId="{BEC7123E-8C30-44F4-A3FF-83EF57087E87}" dt="2022-11-11T14:09:58.597" v="300" actId="1036"/>
          <ac:spMkLst>
            <pc:docMk/>
            <pc:sldMk cId="467805744" sldId="271"/>
            <ac:spMk id="3" creationId="{2902FAB9-1D48-3348-5278-73A666CDB36A}"/>
          </ac:spMkLst>
        </pc:spChg>
        <pc:spChg chg="mod">
          <ac:chgData name="ilakkiyaganesan@outlook.com" userId="a5326a83db508200" providerId="LiveId" clId="{BEC7123E-8C30-44F4-A3FF-83EF57087E87}" dt="2022-11-11T14:07:02.931" v="275"/>
          <ac:spMkLst>
            <pc:docMk/>
            <pc:sldMk cId="467805744" sldId="271"/>
            <ac:spMk id="5" creationId="{1ADB5E50-C9E6-9FE1-9EBF-522DAF28C997}"/>
          </ac:spMkLst>
        </pc:spChg>
      </pc:sldChg>
      <pc:sldChg chg="modSp mod">
        <pc:chgData name="ilakkiyaganesan@outlook.com" userId="a5326a83db508200" providerId="LiveId" clId="{BEC7123E-8C30-44F4-A3FF-83EF57087E87}" dt="2022-11-11T14:10:05.202" v="301" actId="207"/>
        <pc:sldMkLst>
          <pc:docMk/>
          <pc:sldMk cId="2168214727" sldId="272"/>
        </pc:sldMkLst>
        <pc:spChg chg="mod">
          <ac:chgData name="ilakkiyaganesan@outlook.com" userId="a5326a83db508200" providerId="LiveId" clId="{BEC7123E-8C30-44F4-A3FF-83EF57087E87}" dt="2022-11-11T14:10:05.202" v="301" actId="207"/>
          <ac:spMkLst>
            <pc:docMk/>
            <pc:sldMk cId="2168214727" sldId="272"/>
            <ac:spMk id="3" creationId="{89E5C1CE-0475-20DF-28B3-8012701EB705}"/>
          </ac:spMkLst>
        </pc:spChg>
        <pc:spChg chg="mod">
          <ac:chgData name="ilakkiyaganesan@outlook.com" userId="a5326a83db508200" providerId="LiveId" clId="{BEC7123E-8C30-44F4-A3FF-83EF57087E87}" dt="2022-11-11T14:07:02.931" v="275"/>
          <ac:spMkLst>
            <pc:docMk/>
            <pc:sldMk cId="2168214727" sldId="272"/>
            <ac:spMk id="5" creationId="{10B03F31-38AF-8DB5-9443-FE6B60D60EEF}"/>
          </ac:spMkLst>
        </pc:spChg>
      </pc:sldChg>
      <pc:sldChg chg="modSp">
        <pc:chgData name="ilakkiyaganesan@outlook.com" userId="a5326a83db508200" providerId="LiveId" clId="{BEC7123E-8C30-44F4-A3FF-83EF57087E87}" dt="2022-11-11T14:07:02.931" v="275"/>
        <pc:sldMkLst>
          <pc:docMk/>
          <pc:sldMk cId="2877216540" sldId="273"/>
        </pc:sldMkLst>
        <pc:spChg chg="mod">
          <ac:chgData name="ilakkiyaganesan@outlook.com" userId="a5326a83db508200" providerId="LiveId" clId="{BEC7123E-8C30-44F4-A3FF-83EF57087E87}" dt="2022-11-11T14:07:02.931" v="275"/>
          <ac:spMkLst>
            <pc:docMk/>
            <pc:sldMk cId="2877216540" sldId="273"/>
            <ac:spMk id="5" creationId="{9C1F2CC6-1F6E-6DE1-86D8-32A808E66A5A}"/>
          </ac:spMkLst>
        </pc:spChg>
      </pc:sldChg>
      <pc:sldChg chg="modSp mod">
        <pc:chgData name="ilakkiyaganesan@outlook.com" userId="a5326a83db508200" providerId="LiveId" clId="{BEC7123E-8C30-44F4-A3FF-83EF57087E87}" dt="2022-11-11T14:10:25.305" v="302" actId="2711"/>
        <pc:sldMkLst>
          <pc:docMk/>
          <pc:sldMk cId="1527494637" sldId="274"/>
        </pc:sldMkLst>
        <pc:spChg chg="mod">
          <ac:chgData name="ilakkiyaganesan@outlook.com" userId="a5326a83db508200" providerId="LiveId" clId="{BEC7123E-8C30-44F4-A3FF-83EF57087E87}" dt="2022-11-11T14:10:25.305" v="302" actId="2711"/>
          <ac:spMkLst>
            <pc:docMk/>
            <pc:sldMk cId="1527494637" sldId="274"/>
            <ac:spMk id="3" creationId="{8A150A80-9620-DFBF-1862-711597369A23}"/>
          </ac:spMkLst>
        </pc:spChg>
        <pc:spChg chg="mod">
          <ac:chgData name="ilakkiyaganesan@outlook.com" userId="a5326a83db508200" providerId="LiveId" clId="{BEC7123E-8C30-44F4-A3FF-83EF57087E87}" dt="2022-11-11T14:07:02.931" v="275"/>
          <ac:spMkLst>
            <pc:docMk/>
            <pc:sldMk cId="1527494637" sldId="274"/>
            <ac:spMk id="5" creationId="{CA82666C-396E-CCEB-45EA-7AEC4DBAB345}"/>
          </ac:spMkLst>
        </pc:spChg>
      </pc:sldChg>
      <pc:sldChg chg="modSp new mod">
        <pc:chgData name="ilakkiyaganesan@outlook.com" userId="a5326a83db508200" providerId="LiveId" clId="{BEC7123E-8C30-44F4-A3FF-83EF57087E87}" dt="2022-11-11T14:10:44.037" v="303" actId="1076"/>
        <pc:sldMkLst>
          <pc:docMk/>
          <pc:sldMk cId="747149777" sldId="275"/>
        </pc:sldMkLst>
        <pc:spChg chg="mod">
          <ac:chgData name="ilakkiyaganesan@outlook.com" userId="a5326a83db508200" providerId="LiveId" clId="{BEC7123E-8C30-44F4-A3FF-83EF57087E87}" dt="2022-11-11T12:58:10.039" v="27" actId="1076"/>
          <ac:spMkLst>
            <pc:docMk/>
            <pc:sldMk cId="747149777" sldId="275"/>
            <ac:spMk id="2" creationId="{BCF5B451-B530-0DA2-33B2-E4BE6228E737}"/>
          </ac:spMkLst>
        </pc:spChg>
        <pc:spChg chg="mod">
          <ac:chgData name="ilakkiyaganesan@outlook.com" userId="a5326a83db508200" providerId="LiveId" clId="{BEC7123E-8C30-44F4-A3FF-83EF57087E87}" dt="2022-11-11T14:10:44.037" v="303" actId="1076"/>
          <ac:spMkLst>
            <pc:docMk/>
            <pc:sldMk cId="747149777" sldId="275"/>
            <ac:spMk id="3" creationId="{8B563B62-8CC5-46B2-71B4-DFFC0A0B326C}"/>
          </ac:spMkLst>
        </pc:spChg>
        <pc:spChg chg="mod">
          <ac:chgData name="ilakkiyaganesan@outlook.com" userId="a5326a83db508200" providerId="LiveId" clId="{BEC7123E-8C30-44F4-A3FF-83EF57087E87}" dt="2022-11-11T14:07:02.931" v="275"/>
          <ac:spMkLst>
            <pc:docMk/>
            <pc:sldMk cId="747149777" sldId="275"/>
            <ac:spMk id="5" creationId="{0271EB5E-B529-45F8-8F23-FE1A732484A8}"/>
          </ac:spMkLst>
        </pc:spChg>
      </pc:sldChg>
      <pc:sldChg chg="modSp new mod">
        <pc:chgData name="ilakkiyaganesan@outlook.com" userId="a5326a83db508200" providerId="LiveId" clId="{BEC7123E-8C30-44F4-A3FF-83EF57087E87}" dt="2022-11-11T14:08:34.743" v="287" actId="1076"/>
        <pc:sldMkLst>
          <pc:docMk/>
          <pc:sldMk cId="1155217930" sldId="276"/>
        </pc:sldMkLst>
        <pc:spChg chg="mod">
          <ac:chgData name="ilakkiyaganesan@outlook.com" userId="a5326a83db508200" providerId="LiveId" clId="{BEC7123E-8C30-44F4-A3FF-83EF57087E87}" dt="2022-11-11T14:07:02.931" v="275"/>
          <ac:spMkLst>
            <pc:docMk/>
            <pc:sldMk cId="1155217930" sldId="276"/>
            <ac:spMk id="2" creationId="{72B8517D-D103-C0A6-D58A-F1CA98D3DEDB}"/>
          </ac:spMkLst>
        </pc:spChg>
        <pc:spChg chg="mod">
          <ac:chgData name="ilakkiyaganesan@outlook.com" userId="a5326a83db508200" providerId="LiveId" clId="{BEC7123E-8C30-44F4-A3FF-83EF57087E87}" dt="2022-11-11T14:08:34.743" v="287" actId="1076"/>
          <ac:spMkLst>
            <pc:docMk/>
            <pc:sldMk cId="1155217930" sldId="276"/>
            <ac:spMk id="3" creationId="{1B699ED7-05A8-3B1D-0045-E5A63AFE0D5E}"/>
          </ac:spMkLst>
        </pc:spChg>
        <pc:spChg chg="mod">
          <ac:chgData name="ilakkiyaganesan@outlook.com" userId="a5326a83db508200" providerId="LiveId" clId="{BEC7123E-8C30-44F4-A3FF-83EF57087E87}" dt="2022-11-11T14:07:02.931" v="275"/>
          <ac:spMkLst>
            <pc:docMk/>
            <pc:sldMk cId="1155217930" sldId="276"/>
            <ac:spMk id="5" creationId="{036CD3B0-808A-6352-1AAA-70A39F8D9DF6}"/>
          </ac:spMkLst>
        </pc:spChg>
      </pc:sldChg>
      <pc:sldChg chg="modSp new mod">
        <pc:chgData name="ilakkiyaganesan@outlook.com" userId="a5326a83db508200" providerId="LiveId" clId="{BEC7123E-8C30-44F4-A3FF-83EF57087E87}" dt="2022-11-11T14:07:02.931" v="275"/>
        <pc:sldMkLst>
          <pc:docMk/>
          <pc:sldMk cId="1817340400" sldId="277"/>
        </pc:sldMkLst>
        <pc:spChg chg="mod">
          <ac:chgData name="ilakkiyaganesan@outlook.com" userId="a5326a83db508200" providerId="LiveId" clId="{BEC7123E-8C30-44F4-A3FF-83EF57087E87}" dt="2022-11-11T13:03:08.811" v="75" actId="1076"/>
          <ac:spMkLst>
            <pc:docMk/>
            <pc:sldMk cId="1817340400" sldId="277"/>
            <ac:spMk id="2" creationId="{619F6540-DC47-77E2-F782-730905F3CB22}"/>
          </ac:spMkLst>
        </pc:spChg>
        <pc:spChg chg="mod">
          <ac:chgData name="ilakkiyaganesan@outlook.com" userId="a5326a83db508200" providerId="LiveId" clId="{BEC7123E-8C30-44F4-A3FF-83EF57087E87}" dt="2022-11-11T14:07:02.931" v="275"/>
          <ac:spMkLst>
            <pc:docMk/>
            <pc:sldMk cId="1817340400" sldId="277"/>
            <ac:spMk id="4" creationId="{6AE75035-1DA6-F042-A28F-CA8087010DF7}"/>
          </ac:spMkLst>
        </pc:spChg>
      </pc:sldChg>
      <pc:sldChg chg="addSp delSp modSp new mod">
        <pc:chgData name="ilakkiyaganesan@outlook.com" userId="a5326a83db508200" providerId="LiveId" clId="{BEC7123E-8C30-44F4-A3FF-83EF57087E87}" dt="2022-11-11T14:07:02.931" v="275"/>
        <pc:sldMkLst>
          <pc:docMk/>
          <pc:sldMk cId="3250844658" sldId="278"/>
        </pc:sldMkLst>
        <pc:spChg chg="mod">
          <ac:chgData name="ilakkiyaganesan@outlook.com" userId="a5326a83db508200" providerId="LiveId" clId="{BEC7123E-8C30-44F4-A3FF-83EF57087E87}" dt="2022-11-11T13:25:03.072" v="187" actId="1076"/>
          <ac:spMkLst>
            <pc:docMk/>
            <pc:sldMk cId="3250844658" sldId="278"/>
            <ac:spMk id="2" creationId="{948A1166-F03E-03CA-ECA2-87DE4C0F3779}"/>
          </ac:spMkLst>
        </pc:spChg>
        <pc:spChg chg="mod">
          <ac:chgData name="ilakkiyaganesan@outlook.com" userId="a5326a83db508200" providerId="LiveId" clId="{BEC7123E-8C30-44F4-A3FF-83EF57087E87}" dt="2022-11-11T14:07:02.931" v="275"/>
          <ac:spMkLst>
            <pc:docMk/>
            <pc:sldMk cId="3250844658" sldId="278"/>
            <ac:spMk id="3" creationId="{EEC9F226-9B8C-2A61-9B6F-C100F3534B18}"/>
          </ac:spMkLst>
        </pc:spChg>
        <pc:spChg chg="add del mod">
          <ac:chgData name="ilakkiyaganesan@outlook.com" userId="a5326a83db508200" providerId="LiveId" clId="{BEC7123E-8C30-44F4-A3FF-83EF57087E87}" dt="2022-11-11T13:23:15.238" v="149"/>
          <ac:spMkLst>
            <pc:docMk/>
            <pc:sldMk cId="3250844658" sldId="278"/>
            <ac:spMk id="9" creationId="{08D953B9-7C56-5B95-7EC2-2F840120A233}"/>
          </ac:spMkLst>
        </pc:spChg>
        <pc:spChg chg="add mod">
          <ac:chgData name="ilakkiyaganesan@outlook.com" userId="a5326a83db508200" providerId="LiveId" clId="{BEC7123E-8C30-44F4-A3FF-83EF57087E87}" dt="2022-11-11T13:55:55.592" v="195" actId="20577"/>
          <ac:spMkLst>
            <pc:docMk/>
            <pc:sldMk cId="3250844658" sldId="278"/>
            <ac:spMk id="15" creationId="{5A542D89-E9F0-5635-9AA3-2502090D4DD1}"/>
          </ac:spMkLst>
        </pc:spChg>
        <pc:picChg chg="add del mod">
          <ac:chgData name="ilakkiyaganesan@outlook.com" userId="a5326a83db508200" providerId="LiveId" clId="{BEC7123E-8C30-44F4-A3FF-83EF57087E87}" dt="2022-11-11T13:23:02.223" v="100" actId="478"/>
          <ac:picMkLst>
            <pc:docMk/>
            <pc:sldMk cId="3250844658" sldId="278"/>
            <ac:picMk id="5" creationId="{6BA234A1-43C7-6663-B51F-E8772FE3521A}"/>
          </ac:picMkLst>
        </pc:picChg>
        <pc:picChg chg="add del mod">
          <ac:chgData name="ilakkiyaganesan@outlook.com" userId="a5326a83db508200" providerId="LiveId" clId="{BEC7123E-8C30-44F4-A3FF-83EF57087E87}" dt="2022-11-11T13:23:02.223" v="100" actId="478"/>
          <ac:picMkLst>
            <pc:docMk/>
            <pc:sldMk cId="3250844658" sldId="278"/>
            <ac:picMk id="7" creationId="{F03EB3AF-FED4-30D8-6F8A-FE785DF00C97}"/>
          </ac:picMkLst>
        </pc:picChg>
        <pc:picChg chg="add del mod">
          <ac:chgData name="ilakkiyaganesan@outlook.com" userId="a5326a83db508200" providerId="LiveId" clId="{BEC7123E-8C30-44F4-A3FF-83EF57087E87}" dt="2022-11-11T13:39:23.280" v="192" actId="478"/>
          <ac:picMkLst>
            <pc:docMk/>
            <pc:sldMk cId="3250844658" sldId="278"/>
            <ac:picMk id="11" creationId="{B4546265-577D-4D1E-4244-D97AAA33FA5B}"/>
          </ac:picMkLst>
        </pc:picChg>
        <pc:picChg chg="add del mod">
          <ac:chgData name="ilakkiyaganesan@outlook.com" userId="a5326a83db508200" providerId="LiveId" clId="{BEC7123E-8C30-44F4-A3FF-83EF57087E87}" dt="2022-11-11T13:55:49.724" v="193" actId="478"/>
          <ac:picMkLst>
            <pc:docMk/>
            <pc:sldMk cId="3250844658" sldId="278"/>
            <ac:picMk id="13" creationId="{D6576F10-D4D8-BB11-21FA-69B891872F9C}"/>
          </ac:picMkLst>
        </pc:picChg>
        <pc:picChg chg="add mod">
          <ac:chgData name="ilakkiyaganesan@outlook.com" userId="a5326a83db508200" providerId="LiveId" clId="{BEC7123E-8C30-44F4-A3FF-83EF57087E87}" dt="2022-11-11T13:57:31.128" v="201" actId="1076"/>
          <ac:picMkLst>
            <pc:docMk/>
            <pc:sldMk cId="3250844658" sldId="278"/>
            <ac:picMk id="17" creationId="{9479D1F6-467E-D246-4C91-92B910A60484}"/>
          </ac:picMkLst>
        </pc:picChg>
        <pc:picChg chg="add mod">
          <ac:chgData name="ilakkiyaganesan@outlook.com" userId="a5326a83db508200" providerId="LiveId" clId="{BEC7123E-8C30-44F4-A3FF-83EF57087E87}" dt="2022-11-11T13:57:52.379" v="206" actId="1076"/>
          <ac:picMkLst>
            <pc:docMk/>
            <pc:sldMk cId="3250844658" sldId="278"/>
            <ac:picMk id="19" creationId="{EA2D8BBA-25D4-E99D-A3F1-88D619F7F491}"/>
          </ac:picMkLst>
        </pc:picChg>
      </pc:sldChg>
      <pc:sldChg chg="addSp modSp new mod">
        <pc:chgData name="ilakkiyaganesan@outlook.com" userId="a5326a83db508200" providerId="LiveId" clId="{BEC7123E-8C30-44F4-A3FF-83EF57087E87}" dt="2022-11-11T14:07:02.931" v="275"/>
        <pc:sldMkLst>
          <pc:docMk/>
          <pc:sldMk cId="2190951526" sldId="279"/>
        </pc:sldMkLst>
        <pc:spChg chg="mod">
          <ac:chgData name="ilakkiyaganesan@outlook.com" userId="a5326a83db508200" providerId="LiveId" clId="{BEC7123E-8C30-44F4-A3FF-83EF57087E87}" dt="2022-11-11T14:07:02.931" v="275"/>
          <ac:spMkLst>
            <pc:docMk/>
            <pc:sldMk cId="2190951526" sldId="279"/>
            <ac:spMk id="2" creationId="{7ED51266-8839-5162-6636-8B340951AB3C}"/>
          </ac:spMkLst>
        </pc:spChg>
        <pc:picChg chg="add mod">
          <ac:chgData name="ilakkiyaganesan@outlook.com" userId="a5326a83db508200" providerId="LiveId" clId="{BEC7123E-8C30-44F4-A3FF-83EF57087E87}" dt="2022-11-11T13:58:32.293" v="215" actId="1076"/>
          <ac:picMkLst>
            <pc:docMk/>
            <pc:sldMk cId="2190951526" sldId="279"/>
            <ac:picMk id="4" creationId="{5F0A7DD1-4342-A867-320A-52EBB902997D}"/>
          </ac:picMkLst>
        </pc:picChg>
        <pc:picChg chg="add mod">
          <ac:chgData name="ilakkiyaganesan@outlook.com" userId="a5326a83db508200" providerId="LiveId" clId="{BEC7123E-8C30-44F4-A3FF-83EF57087E87}" dt="2022-11-11T13:58:53.023" v="220" actId="1076"/>
          <ac:picMkLst>
            <pc:docMk/>
            <pc:sldMk cId="2190951526" sldId="279"/>
            <ac:picMk id="6" creationId="{2A975A87-7A13-A3E0-F1B6-3CAE22FDF52E}"/>
          </ac:picMkLst>
        </pc:picChg>
      </pc:sldChg>
      <pc:sldChg chg="addSp modSp new mod">
        <pc:chgData name="ilakkiyaganesan@outlook.com" userId="a5326a83db508200" providerId="LiveId" clId="{BEC7123E-8C30-44F4-A3FF-83EF57087E87}" dt="2022-11-11T14:07:02.931" v="275"/>
        <pc:sldMkLst>
          <pc:docMk/>
          <pc:sldMk cId="4192988739" sldId="280"/>
        </pc:sldMkLst>
        <pc:spChg chg="mod">
          <ac:chgData name="ilakkiyaganesan@outlook.com" userId="a5326a83db508200" providerId="LiveId" clId="{BEC7123E-8C30-44F4-A3FF-83EF57087E87}" dt="2022-11-11T14:07:02.931" v="275"/>
          <ac:spMkLst>
            <pc:docMk/>
            <pc:sldMk cId="4192988739" sldId="280"/>
            <ac:spMk id="2" creationId="{D5205C78-67F1-FA73-9C97-C05FBC76C1ED}"/>
          </ac:spMkLst>
        </pc:spChg>
        <pc:spChg chg="add mod">
          <ac:chgData name="ilakkiyaganesan@outlook.com" userId="a5326a83db508200" providerId="LiveId" clId="{BEC7123E-8C30-44F4-A3FF-83EF57087E87}" dt="2022-11-11T13:59:16.840" v="223" actId="1076"/>
          <ac:spMkLst>
            <pc:docMk/>
            <pc:sldMk cId="4192988739" sldId="280"/>
            <ac:spMk id="4" creationId="{9DF2700C-CC12-0574-88ED-281BFE3E0D5B}"/>
          </ac:spMkLst>
        </pc:spChg>
        <pc:picChg chg="add mod">
          <ac:chgData name="ilakkiyaganesan@outlook.com" userId="a5326a83db508200" providerId="LiveId" clId="{BEC7123E-8C30-44F4-A3FF-83EF57087E87}" dt="2022-11-11T13:59:44.934" v="227" actId="1076"/>
          <ac:picMkLst>
            <pc:docMk/>
            <pc:sldMk cId="4192988739" sldId="280"/>
            <ac:picMk id="6" creationId="{9E72D0E4-B7EE-F766-BB2D-DFDF30246A0B}"/>
          </ac:picMkLst>
        </pc:picChg>
        <pc:picChg chg="add mod">
          <ac:chgData name="ilakkiyaganesan@outlook.com" userId="a5326a83db508200" providerId="LiveId" clId="{BEC7123E-8C30-44F4-A3FF-83EF57087E87}" dt="2022-11-11T14:00:19.365" v="231" actId="1076"/>
          <ac:picMkLst>
            <pc:docMk/>
            <pc:sldMk cId="4192988739" sldId="280"/>
            <ac:picMk id="8" creationId="{960BACFF-A633-2A3D-8E1A-4C56626F42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6D072-05E9-466A-9F45-2ED319A9F12B}"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DFB22-F005-4E3A-8452-3504E87DF355}" type="slidenum">
              <a:rPr lang="en-IN" smtClean="0"/>
              <a:t>‹#›</a:t>
            </a:fld>
            <a:endParaRPr lang="en-IN"/>
          </a:p>
        </p:txBody>
      </p:sp>
    </p:spTree>
    <p:extLst>
      <p:ext uri="{BB962C8B-B14F-4D97-AF65-F5344CB8AC3E}">
        <p14:creationId xmlns:p14="http://schemas.microsoft.com/office/powerpoint/2010/main" val="378539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441F9E-1612-4E08-A56F-36469F67A1E1}"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295346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E61AA-7819-41BD-97C2-C84B76CBFBFE}" type="datetime1">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1152687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FE61AA-7819-41BD-97C2-C84B76CBFBFE}"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33734401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FE61AA-7819-41BD-97C2-C84B76CBFBFE}"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2993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E61AA-7819-41BD-97C2-C84B76CBFBFE}"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33265977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FE61AA-7819-41BD-97C2-C84B76CBFBFE}" type="datetime1">
              <a:rPr lang="en-IN" smtClean="0"/>
              <a:t>11-11-2022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30217701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FE61AA-7819-41BD-97C2-C84B76CBFBFE}" type="datetime1">
              <a:rPr lang="en-IN" smtClean="0"/>
              <a:t>11-11-2022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281582823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54B95-2140-4353-B8F1-504C802C635E}"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3321508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46349-6070-41C3-8F78-E4C1AF4046D2}"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4247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C3286-C270-4688-9AAA-A85E59C0C7E9}"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378724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4245C-B57D-4A49-87DF-D22A3F49D0D4}" type="datetime1">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70690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379568-7D5D-4C3C-8C79-AB0D43E59AD1}" type="datetime1">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11020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96AAD-3D8A-4CF0-A169-C2AD8BAE73E4}" type="datetime1">
              <a:rPr lang="en-IN" smtClean="0"/>
              <a:t>11-11-2022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14023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4471127-E92A-45A0-A413-35900D71FBCD}" type="datetime1">
              <a:rPr lang="en-IN" smtClean="0"/>
              <a:t>11-11-2022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250009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11CD0C-E457-4A73-920E-8B7CBE75FCCA}" type="datetime1">
              <a:rPr lang="en-IN" smtClean="0"/>
              <a:t>11-11-2022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186129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89770D-AF14-4CD2-8C5A-31C610BD9BE5}" type="datetime1">
              <a:rPr lang="en-IN" smtClean="0"/>
              <a:t>11-11-2022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79693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88CC7-87F1-42A0-8C17-BBF14042763A}" type="datetime1">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8A301-9F74-4BD7-9A1D-3C6877130AD1}" type="slidenum">
              <a:rPr lang="en-IN" smtClean="0"/>
              <a:t>‹#›</a:t>
            </a:fld>
            <a:endParaRPr lang="en-IN"/>
          </a:p>
        </p:txBody>
      </p:sp>
    </p:spTree>
    <p:extLst>
      <p:ext uri="{BB962C8B-B14F-4D97-AF65-F5344CB8AC3E}">
        <p14:creationId xmlns:p14="http://schemas.microsoft.com/office/powerpoint/2010/main" val="122246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FE61AA-7819-41BD-97C2-C84B76CBFBFE}" type="datetime1">
              <a:rPr lang="en-IN" smtClean="0"/>
              <a:t>11-11-2022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68A301-9F74-4BD7-9A1D-3C6877130AD1}" type="slidenum">
              <a:rPr lang="en-IN" smtClean="0"/>
              <a:t>‹#›</a:t>
            </a:fld>
            <a:endParaRPr lang="en-IN"/>
          </a:p>
        </p:txBody>
      </p:sp>
    </p:spTree>
    <p:extLst>
      <p:ext uri="{BB962C8B-B14F-4D97-AF65-F5344CB8AC3E}">
        <p14:creationId xmlns:p14="http://schemas.microsoft.com/office/powerpoint/2010/main" val="3607804775"/>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ademia.edu/43016077/A_DIET_CONTROL_AND_FITNESS_ASSISTANT_APPLICATION_USING_DEEP_LEARNING_BASED_IMAGE_CLASSIFICATION" TargetMode="External"/><Relationship Id="rId2" Type="http://schemas.openxmlformats.org/officeDocument/2006/relationships/hyperlink" Target="https://www.researchgate.net/publication/346411010_DEVELOPMENT_OF_A_CLOUD_BASED_SOLUTION_FOR_EFFECTIVE_NUTRITION_INTERVENTION_IN_THE_MANAGEMENT_OF_LIFESTYLE_DISEASES" TargetMode="External"/><Relationship Id="rId1" Type="http://schemas.openxmlformats.org/officeDocument/2006/relationships/slideLayout" Target="../slideLayouts/slideLayout2.xml"/><Relationship Id="rId6" Type="http://schemas.openxmlformats.org/officeDocument/2006/relationships/hyperlink" Target="https://ieeexplore.ieee.org/document/5406187" TargetMode="External"/><Relationship Id="rId5" Type="http://schemas.openxmlformats.org/officeDocument/2006/relationships/hyperlink" Target="https://www.researchgate.net/publication/357303031_Digital_Nutrition_Consultation_among_Hand-Held_Device_Users_During_COVID-19_Pandemic" TargetMode="External"/><Relationship Id="rId4" Type="http://schemas.openxmlformats.org/officeDocument/2006/relationships/hyperlink" Target="https://www.researchgate.net/publication/322152435_Enhancing_Cloud_and_Big_Data_Systems_for_healthy_Food_and_Information_Systems_Practice_A_Conceptual_Stud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vestrong.com/myplate/" TargetMode="External"/><Relationship Id="rId2" Type="http://schemas.openxmlformats.org/officeDocument/2006/relationships/hyperlink" Target="https://foodzilla.io/" TargetMode="External"/><Relationship Id="rId1" Type="http://schemas.openxmlformats.org/officeDocument/2006/relationships/slideLayout" Target="../slideLayouts/slideLayout2.xml"/><Relationship Id="rId5" Type="http://schemas.openxmlformats.org/officeDocument/2006/relationships/hyperlink" Target="https://www.noom.com/" TargetMode="External"/><Relationship Id="rId4" Type="http://schemas.openxmlformats.org/officeDocument/2006/relationships/hyperlink" Target="https://www.yummly.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0C72-C606-FD49-7B83-6B94ED3F5DF3}"/>
              </a:ext>
            </a:extLst>
          </p:cNvPr>
          <p:cNvSpPr>
            <a:spLocks noGrp="1"/>
          </p:cNvSpPr>
          <p:nvPr>
            <p:ph type="ctrTitle"/>
          </p:nvPr>
        </p:nvSpPr>
        <p:spPr>
          <a:xfrm>
            <a:off x="1109133" y="499533"/>
            <a:ext cx="10540999" cy="3329581"/>
          </a:xfrm>
        </p:spPr>
        <p:txBody>
          <a:bodyPr>
            <a:normAutofit/>
          </a:bodyPr>
          <a:lstStyle/>
          <a:p>
            <a:pPr algn="ctr"/>
            <a:r>
              <a:rPr lang="en-IN" dirty="0">
                <a:latin typeface="Times New Roman" panose="02020603050405020304" pitchFamily="18" charset="0"/>
                <a:cs typeface="Times New Roman" panose="02020603050405020304" pitchFamily="18" charset="0"/>
              </a:rPr>
              <a:t>NUTRITIONASSISTANT APPLICATION</a:t>
            </a:r>
          </a:p>
        </p:txBody>
      </p:sp>
      <p:sp>
        <p:nvSpPr>
          <p:cNvPr id="3" name="Subtitle 2">
            <a:extLst>
              <a:ext uri="{FF2B5EF4-FFF2-40B4-BE49-F238E27FC236}">
                <a16:creationId xmlns:a16="http://schemas.microsoft.com/office/drawing/2014/main" id="{B7C4290E-AA28-2FBA-F601-2CC4AE219671}"/>
              </a:ext>
            </a:extLst>
          </p:cNvPr>
          <p:cNvSpPr>
            <a:spLocks noGrp="1"/>
          </p:cNvSpPr>
          <p:nvPr>
            <p:ph type="subTitle" idx="1"/>
          </p:nvPr>
        </p:nvSpPr>
        <p:spPr>
          <a:xfrm>
            <a:off x="8542867" y="4907756"/>
            <a:ext cx="3556089" cy="1655762"/>
          </a:xfrm>
        </p:spPr>
        <p:txBody>
          <a:bodyPr>
            <a:normAutofit/>
          </a:bodyPr>
          <a:lstStyle/>
          <a:p>
            <a:pPr algn="r"/>
            <a:r>
              <a:rPr lang="en-IN" sz="2000" b="1" dirty="0">
                <a:solidFill>
                  <a:schemeClr val="tx1">
                    <a:lumMod val="95000"/>
                  </a:schemeClr>
                </a:solidFill>
                <a:latin typeface="Times New Roman" panose="02020603050405020304" pitchFamily="18" charset="0"/>
                <a:cs typeface="Times New Roman" panose="02020603050405020304" pitchFamily="18" charset="0"/>
              </a:rPr>
              <a:t>MENTOR</a:t>
            </a:r>
          </a:p>
          <a:p>
            <a:pPr algn="r"/>
            <a:r>
              <a:rPr lang="en-IN" sz="2000" dirty="0" err="1">
                <a:solidFill>
                  <a:schemeClr val="tx1">
                    <a:lumMod val="95000"/>
                  </a:schemeClr>
                </a:solidFill>
                <a:latin typeface="Times New Roman" panose="02020603050405020304" pitchFamily="18" charset="0"/>
                <a:cs typeface="Times New Roman" panose="02020603050405020304" pitchFamily="18" charset="0"/>
              </a:rPr>
              <a:t>Dr.</a:t>
            </a:r>
            <a:r>
              <a:rPr lang="en-IN" sz="2000" dirty="0">
                <a:solidFill>
                  <a:schemeClr val="tx1">
                    <a:lumMod val="9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schemeClr>
                </a:solidFill>
                <a:latin typeface="Times New Roman" panose="02020603050405020304" pitchFamily="18" charset="0"/>
                <a:cs typeface="Times New Roman" panose="02020603050405020304" pitchFamily="18" charset="0"/>
              </a:rPr>
              <a:t>Barakkath</a:t>
            </a:r>
            <a:r>
              <a:rPr lang="en-IN" sz="2000" dirty="0">
                <a:solidFill>
                  <a:schemeClr val="tx1">
                    <a:lumMod val="95000"/>
                  </a:schemeClr>
                </a:solidFill>
                <a:latin typeface="Times New Roman" panose="02020603050405020304" pitchFamily="18" charset="0"/>
                <a:cs typeface="Times New Roman" panose="02020603050405020304" pitchFamily="18" charset="0"/>
              </a:rPr>
              <a:t> Nisha U</a:t>
            </a:r>
          </a:p>
        </p:txBody>
      </p:sp>
      <p:sp>
        <p:nvSpPr>
          <p:cNvPr id="6" name="Slide Number Placeholder 5">
            <a:extLst>
              <a:ext uri="{FF2B5EF4-FFF2-40B4-BE49-F238E27FC236}">
                <a16:creationId xmlns:a16="http://schemas.microsoft.com/office/drawing/2014/main" id="{440C7D37-D969-849C-E4B9-35DC829CDF77}"/>
              </a:ext>
            </a:extLst>
          </p:cNvPr>
          <p:cNvSpPr>
            <a:spLocks noGrp="1"/>
          </p:cNvSpPr>
          <p:nvPr>
            <p:ph type="sldNum" sz="quarter" idx="12"/>
          </p:nvPr>
        </p:nvSpPr>
        <p:spPr/>
        <p:txBody>
          <a:bodyPr/>
          <a:lstStyle/>
          <a:p>
            <a:fld id="{A068A301-9F74-4BD7-9A1D-3C6877130AD1}" type="slidenum">
              <a:rPr lang="en-IN" smtClean="0"/>
              <a:t>1</a:t>
            </a:fld>
            <a:endParaRPr lang="en-IN"/>
          </a:p>
        </p:txBody>
      </p:sp>
      <p:sp>
        <p:nvSpPr>
          <p:cNvPr id="4" name="Subtitle 2">
            <a:extLst>
              <a:ext uri="{FF2B5EF4-FFF2-40B4-BE49-F238E27FC236}">
                <a16:creationId xmlns:a16="http://schemas.microsoft.com/office/drawing/2014/main" id="{D238D888-A00A-C1B2-8E04-08E9A3C88FD0}"/>
              </a:ext>
            </a:extLst>
          </p:cNvPr>
          <p:cNvSpPr txBox="1">
            <a:spLocks/>
          </p:cNvSpPr>
          <p:nvPr/>
        </p:nvSpPr>
        <p:spPr>
          <a:xfrm>
            <a:off x="298318" y="4577556"/>
            <a:ext cx="3089709" cy="1655762"/>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600" b="1" dirty="0">
                <a:latin typeface="Times New Roman" panose="02020603050405020304" pitchFamily="18" charset="0"/>
                <a:cs typeface="Times New Roman" panose="02020603050405020304" pitchFamily="18" charset="0"/>
              </a:rPr>
              <a:t>TEAM MEMBERS</a:t>
            </a:r>
          </a:p>
          <a:p>
            <a:pPr algn="l"/>
            <a:r>
              <a:rPr lang="en-IN" dirty="0">
                <a:latin typeface="Times New Roman" panose="02020603050405020304" pitchFamily="18" charset="0"/>
                <a:cs typeface="Times New Roman" panose="02020603050405020304" pitchFamily="18" charset="0"/>
              </a:rPr>
              <a:t>JAI SREE A</a:t>
            </a:r>
          </a:p>
          <a:p>
            <a:pPr algn="l"/>
            <a:r>
              <a:rPr lang="en-IN" dirty="0">
                <a:latin typeface="Times New Roman" panose="02020603050405020304" pitchFamily="18" charset="0"/>
                <a:cs typeface="Times New Roman" panose="02020603050405020304" pitchFamily="18" charset="0"/>
              </a:rPr>
              <a:t>ILAKKIYA G</a:t>
            </a:r>
          </a:p>
          <a:p>
            <a:pPr algn="l"/>
            <a:r>
              <a:rPr lang="en-IN" dirty="0">
                <a:latin typeface="Times New Roman" panose="02020603050405020304" pitchFamily="18" charset="0"/>
                <a:cs typeface="Times New Roman" panose="02020603050405020304" pitchFamily="18" charset="0"/>
              </a:rPr>
              <a:t>HARIHARAN G</a:t>
            </a:r>
          </a:p>
          <a:p>
            <a:pPr algn="l"/>
            <a:r>
              <a:rPr lang="en-IN" dirty="0">
                <a:latin typeface="Times New Roman" panose="02020603050405020304" pitchFamily="18" charset="0"/>
                <a:cs typeface="Times New Roman" panose="02020603050405020304" pitchFamily="18" charset="0"/>
              </a:rPr>
              <a:t>ANKIT KUMAR MAURYA R</a:t>
            </a:r>
          </a:p>
        </p:txBody>
      </p:sp>
    </p:spTree>
    <p:extLst>
      <p:ext uri="{BB962C8B-B14F-4D97-AF65-F5344CB8AC3E}">
        <p14:creationId xmlns:p14="http://schemas.microsoft.com/office/powerpoint/2010/main" val="390920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4F45F-FEB8-F9E9-6333-8FBC2F0EB8A8}"/>
              </a:ext>
            </a:extLst>
          </p:cNvPr>
          <p:cNvSpPr txBox="1"/>
          <p:nvPr/>
        </p:nvSpPr>
        <p:spPr>
          <a:xfrm>
            <a:off x="779646" y="471639"/>
            <a:ext cx="10972800" cy="5632311"/>
          </a:xfrm>
          <a:prstGeom prst="rect">
            <a:avLst/>
          </a:prstGeom>
          <a:noFill/>
        </p:spPr>
        <p:txBody>
          <a:bodyPr wrap="square">
            <a:spAutoFit/>
          </a:bodyPr>
          <a:lstStyle/>
          <a:p>
            <a:r>
              <a:rPr lang="en-IN" dirty="0" err="1">
                <a:solidFill>
                  <a:schemeClr val="tx1">
                    <a:lumMod val="95000"/>
                  </a:schemeClr>
                </a:solidFill>
                <a:latin typeface="Times New Roman" panose="02020603050405020304" pitchFamily="18" charset="0"/>
                <a:cs typeface="Times New Roman" panose="02020603050405020304" pitchFamily="18" charset="0"/>
              </a:rPr>
              <a:t>stmt</a:t>
            </a:r>
            <a:r>
              <a:rPr lang="en-IN" dirty="0">
                <a:solidFill>
                  <a:schemeClr val="tx1">
                    <a:lumMod val="95000"/>
                  </a:schemeClr>
                </a:solidFill>
                <a:latin typeface="Times New Roman" panose="02020603050405020304" pitchFamily="18" charset="0"/>
                <a:cs typeface="Times New Roman" panose="02020603050405020304" pitchFamily="18" charset="0"/>
              </a:rPr>
              <a:t> = </a:t>
            </a:r>
            <a:r>
              <a:rPr lang="en-IN" dirty="0" err="1">
                <a:solidFill>
                  <a:schemeClr val="tx1">
                    <a:lumMod val="95000"/>
                  </a:schemeClr>
                </a:solidFill>
                <a:latin typeface="Times New Roman" panose="02020603050405020304" pitchFamily="18" charset="0"/>
                <a:cs typeface="Times New Roman" panose="02020603050405020304" pitchFamily="18" charset="0"/>
              </a:rPr>
              <a:t>ibm_db.prepare</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conn,'SELECT</a:t>
            </a:r>
            <a:r>
              <a:rPr lang="en-IN" dirty="0">
                <a:solidFill>
                  <a:schemeClr val="tx1">
                    <a:lumMod val="95000"/>
                  </a:schemeClr>
                </a:solidFill>
                <a:latin typeface="Times New Roman" panose="02020603050405020304" pitchFamily="18" charset="0"/>
                <a:cs typeface="Times New Roman" panose="02020603050405020304" pitchFamily="18" charset="0"/>
              </a:rPr>
              <a:t> * FROM accounts WHERE username = ?AND password = ?')</a:t>
            </a:r>
          </a:p>
          <a:p>
            <a:r>
              <a:rPr lang="en-IN" dirty="0" err="1">
                <a:solidFill>
                  <a:schemeClr val="tx1">
                    <a:lumMod val="95000"/>
                  </a:schemeClr>
                </a:solidFill>
                <a:latin typeface="Times New Roman" panose="02020603050405020304" pitchFamily="18" charset="0"/>
                <a:cs typeface="Times New Roman" panose="02020603050405020304" pitchFamily="18" charset="0"/>
              </a:rPr>
              <a:t>ibm_db.bind_param</a:t>
            </a:r>
            <a:r>
              <a:rPr lang="en-IN" dirty="0">
                <a:solidFill>
                  <a:schemeClr val="tx1">
                    <a:lumMod val="95000"/>
                  </a:schemeClr>
                </a:solidFill>
                <a:latin typeface="Times New Roman" panose="02020603050405020304" pitchFamily="18" charset="0"/>
                <a:cs typeface="Times New Roman" panose="02020603050405020304" pitchFamily="18" charset="0"/>
              </a:rPr>
              <a:t>(stmt,1,username)</a:t>
            </a:r>
          </a:p>
          <a:p>
            <a:r>
              <a:rPr lang="en-IN" dirty="0" err="1">
                <a:solidFill>
                  <a:schemeClr val="tx1">
                    <a:lumMod val="95000"/>
                  </a:schemeClr>
                </a:solidFill>
                <a:latin typeface="Times New Roman" panose="02020603050405020304" pitchFamily="18" charset="0"/>
                <a:cs typeface="Times New Roman" panose="02020603050405020304" pitchFamily="18" charset="0"/>
              </a:rPr>
              <a:t>ibm_db.bind_param</a:t>
            </a:r>
            <a:r>
              <a:rPr lang="en-IN" dirty="0">
                <a:solidFill>
                  <a:schemeClr val="tx1">
                    <a:lumMod val="95000"/>
                  </a:schemeClr>
                </a:solidFill>
                <a:latin typeface="Times New Roman" panose="02020603050405020304" pitchFamily="18" charset="0"/>
                <a:cs typeface="Times New Roman" panose="02020603050405020304" pitchFamily="18" charset="0"/>
              </a:rPr>
              <a:t>(stmt,2,password)</a:t>
            </a:r>
          </a:p>
          <a:p>
            <a:r>
              <a:rPr lang="en-IN" dirty="0" err="1">
                <a:solidFill>
                  <a:schemeClr val="tx1">
                    <a:lumMod val="95000"/>
                  </a:schemeClr>
                </a:solidFill>
                <a:latin typeface="Times New Roman" panose="02020603050405020304" pitchFamily="18" charset="0"/>
                <a:cs typeface="Times New Roman" panose="02020603050405020304" pitchFamily="18" charset="0"/>
              </a:rPr>
              <a:t>ibm_db.execute</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stmt</a:t>
            </a:r>
            <a:r>
              <a:rPr lang="en-IN" dirty="0">
                <a:solidFill>
                  <a:schemeClr val="tx1">
                    <a:lumMod val="95000"/>
                  </a:schemeClr>
                </a:solidFill>
                <a:latin typeface="Times New Roman" panose="02020603050405020304" pitchFamily="18" charset="0"/>
                <a:cs typeface="Times New Roman" panose="02020603050405020304" pitchFamily="18" charset="0"/>
              </a:rPr>
              <a:t>)</a:t>
            </a:r>
          </a:p>
          <a:p>
            <a:r>
              <a:rPr lang="en-IN" dirty="0">
                <a:solidFill>
                  <a:schemeClr val="tx1">
                    <a:lumMod val="95000"/>
                  </a:schemeClr>
                </a:solidFill>
                <a:latin typeface="Times New Roman" panose="02020603050405020304" pitchFamily="18" charset="0"/>
                <a:cs typeface="Times New Roman" panose="02020603050405020304" pitchFamily="18" charset="0"/>
              </a:rPr>
              <a:t>account = </a:t>
            </a:r>
            <a:r>
              <a:rPr lang="en-IN" dirty="0" err="1">
                <a:solidFill>
                  <a:schemeClr val="tx1">
                    <a:lumMod val="95000"/>
                  </a:schemeClr>
                </a:solidFill>
                <a:latin typeface="Times New Roman" panose="02020603050405020304" pitchFamily="18" charset="0"/>
                <a:cs typeface="Times New Roman" panose="02020603050405020304" pitchFamily="18" charset="0"/>
              </a:rPr>
              <a:t>ibm_db.fetch_assoc</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stmt</a:t>
            </a:r>
            <a:r>
              <a:rPr lang="en-IN" dirty="0">
                <a:solidFill>
                  <a:schemeClr val="tx1">
                    <a:lumMod val="95000"/>
                  </a:schemeClr>
                </a:solidFill>
                <a:latin typeface="Times New Roman" panose="02020603050405020304" pitchFamily="18" charset="0"/>
                <a:cs typeface="Times New Roman" panose="02020603050405020304" pitchFamily="18" charset="0"/>
              </a:rPr>
              <a:t>)</a:t>
            </a:r>
          </a:p>
          <a:p>
            <a:r>
              <a:rPr lang="en-IN" dirty="0">
                <a:solidFill>
                  <a:schemeClr val="tx1">
                    <a:lumMod val="95000"/>
                  </a:schemeClr>
                </a:solidFill>
                <a:latin typeface="Times New Roman" panose="02020603050405020304" pitchFamily="18" charset="0"/>
                <a:cs typeface="Times New Roman" panose="02020603050405020304" pitchFamily="18" charset="0"/>
              </a:rPr>
              <a:t>if account:</a:t>
            </a:r>
          </a:p>
          <a:p>
            <a:r>
              <a:rPr lang="en-IN" dirty="0">
                <a:solidFill>
                  <a:schemeClr val="tx1">
                    <a:lumMod val="95000"/>
                  </a:schemeClr>
                </a:solidFill>
                <a:latin typeface="Times New Roman" panose="02020603050405020304" pitchFamily="18" charset="0"/>
                <a:cs typeface="Times New Roman" panose="02020603050405020304" pitchFamily="18" charset="0"/>
              </a:rPr>
              <a:t>session['</a:t>
            </a:r>
            <a:r>
              <a:rPr lang="en-IN" dirty="0" err="1">
                <a:solidFill>
                  <a:schemeClr val="tx1">
                    <a:lumMod val="95000"/>
                  </a:schemeClr>
                </a:solidFill>
                <a:latin typeface="Times New Roman" panose="02020603050405020304" pitchFamily="18" charset="0"/>
                <a:cs typeface="Times New Roman" panose="02020603050405020304" pitchFamily="18" charset="0"/>
              </a:rPr>
              <a:t>loggedin</a:t>
            </a:r>
            <a:r>
              <a:rPr lang="en-IN" dirty="0">
                <a:solidFill>
                  <a:schemeClr val="tx1">
                    <a:lumMod val="95000"/>
                  </a:schemeClr>
                </a:solidFill>
                <a:latin typeface="Times New Roman" panose="02020603050405020304" pitchFamily="18" charset="0"/>
                <a:cs typeface="Times New Roman" panose="02020603050405020304" pitchFamily="18" charset="0"/>
              </a:rPr>
              <a:t>'] = True</a:t>
            </a:r>
          </a:p>
          <a:p>
            <a:r>
              <a:rPr lang="en-IN" dirty="0">
                <a:solidFill>
                  <a:schemeClr val="tx1">
                    <a:lumMod val="95000"/>
                  </a:schemeClr>
                </a:solidFill>
                <a:latin typeface="Times New Roman" panose="02020603050405020304" pitchFamily="18" charset="0"/>
                <a:cs typeface="Times New Roman" panose="02020603050405020304" pitchFamily="18" charset="0"/>
              </a:rPr>
              <a:t>session['username'] = account['USERNAME’]</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'Logged in successfully !'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return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render_template</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('index.html',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else: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'Incorrect username / password !'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return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render_template</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('login.html',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@app.route('/logout')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def logout():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session.pop</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loggedin</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None)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session.pop</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('id', None)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session.pop</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('username', None)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return redirect(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url_for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('login'))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@app.route('/register', methods =['GET', 'POST']) </a:t>
            </a:r>
          </a:p>
        </p:txBody>
      </p:sp>
      <p:sp>
        <p:nvSpPr>
          <p:cNvPr id="5" name="Slide Number Placeholder 4">
            <a:extLst>
              <a:ext uri="{FF2B5EF4-FFF2-40B4-BE49-F238E27FC236}">
                <a16:creationId xmlns:a16="http://schemas.microsoft.com/office/drawing/2014/main" id="{7A585B19-5D11-9916-9CC2-4B30F5D45024}"/>
              </a:ext>
            </a:extLst>
          </p:cNvPr>
          <p:cNvSpPr>
            <a:spLocks noGrp="1"/>
          </p:cNvSpPr>
          <p:nvPr>
            <p:ph type="sldNum" sz="quarter" idx="12"/>
          </p:nvPr>
        </p:nvSpPr>
        <p:spPr/>
        <p:txBody>
          <a:bodyPr/>
          <a:lstStyle/>
          <a:p>
            <a:fld id="{A068A301-9F74-4BD7-9A1D-3C6877130AD1}" type="slidenum">
              <a:rPr lang="en-IN" smtClean="0"/>
              <a:t>10</a:t>
            </a:fld>
            <a:endParaRPr lang="en-IN"/>
          </a:p>
        </p:txBody>
      </p:sp>
    </p:spTree>
    <p:extLst>
      <p:ext uri="{BB962C8B-B14F-4D97-AF65-F5344CB8AC3E}">
        <p14:creationId xmlns:p14="http://schemas.microsoft.com/office/powerpoint/2010/main" val="296001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A22D8-8AC0-03DB-8111-BF63ADDB95DA}"/>
              </a:ext>
            </a:extLst>
          </p:cNvPr>
          <p:cNvSpPr txBox="1"/>
          <p:nvPr/>
        </p:nvSpPr>
        <p:spPr>
          <a:xfrm>
            <a:off x="519764" y="-115503"/>
            <a:ext cx="11261558" cy="6463308"/>
          </a:xfrm>
          <a:prstGeom prst="rect">
            <a:avLst/>
          </a:prstGeom>
          <a:noFill/>
        </p:spPr>
        <p:txBody>
          <a:bodyPr wrap="square">
            <a:spAutoFit/>
          </a:bodyPr>
          <a:lstStyle/>
          <a:p>
            <a:r>
              <a:rPr lang="en-IN" dirty="0">
                <a:solidFill>
                  <a:schemeClr val="tx1">
                    <a:lumMod val="95000"/>
                  </a:schemeClr>
                </a:solidFill>
                <a:latin typeface="Times New Roman" panose="02020603050405020304" pitchFamily="18" charset="0"/>
                <a:cs typeface="Times New Roman" panose="02020603050405020304" pitchFamily="18" charset="0"/>
              </a:rPr>
              <a:t>def register():  </a:t>
            </a:r>
            <a:r>
              <a:rPr lang="en-IN" dirty="0" err="1">
                <a:solidFill>
                  <a:schemeClr val="tx1">
                    <a:lumMod val="95000"/>
                  </a:schemeClr>
                </a:solidFill>
                <a:latin typeface="Times New Roman" panose="02020603050405020304" pitchFamily="18" charset="0"/>
                <a:cs typeface="Times New Roman" panose="02020603050405020304" pitchFamily="18" charset="0"/>
              </a:rPr>
              <a:t>msg</a:t>
            </a:r>
            <a:r>
              <a:rPr lang="en-IN" dirty="0">
                <a:solidFill>
                  <a:schemeClr val="tx1">
                    <a:lumMod val="95000"/>
                  </a:schemeClr>
                </a:solidFill>
                <a:latin typeface="Times New Roman" panose="02020603050405020304" pitchFamily="18" charset="0"/>
                <a:cs typeface="Times New Roman" panose="02020603050405020304" pitchFamily="18" charset="0"/>
              </a:rPr>
              <a:t> = ‘’  if </a:t>
            </a:r>
            <a:r>
              <a:rPr lang="en-IN" dirty="0" err="1">
                <a:solidFill>
                  <a:schemeClr val="tx1">
                    <a:lumMod val="95000"/>
                  </a:schemeClr>
                </a:solidFill>
                <a:latin typeface="Times New Roman" panose="02020603050405020304" pitchFamily="18" charset="0"/>
                <a:cs typeface="Times New Roman" panose="02020603050405020304" pitchFamily="18" charset="0"/>
              </a:rPr>
              <a:t>request.method</a:t>
            </a:r>
            <a:r>
              <a:rPr lang="en-IN" dirty="0">
                <a:solidFill>
                  <a:schemeClr val="tx1">
                    <a:lumMod val="95000"/>
                  </a:schemeClr>
                </a:solidFill>
                <a:latin typeface="Times New Roman" panose="02020603050405020304" pitchFamily="18" charset="0"/>
                <a:cs typeface="Times New Roman" panose="02020603050405020304" pitchFamily="18" charset="0"/>
              </a:rPr>
              <a:t> == 'POST’:  username =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['username'] </a:t>
            </a:r>
          </a:p>
          <a:p>
            <a:r>
              <a:rPr lang="en-IN" dirty="0">
                <a:solidFill>
                  <a:schemeClr val="tx1">
                    <a:lumMod val="95000"/>
                  </a:schemeClr>
                </a:solidFill>
                <a:latin typeface="Times New Roman" panose="02020603050405020304" pitchFamily="18" charset="0"/>
                <a:cs typeface="Times New Roman" panose="02020603050405020304" pitchFamily="18" charset="0"/>
              </a:rPr>
              <a:t>email =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['email'] </a:t>
            </a:r>
          </a:p>
          <a:p>
            <a:r>
              <a:rPr lang="en-IN" dirty="0">
                <a:solidFill>
                  <a:schemeClr val="tx1">
                    <a:lumMod val="95000"/>
                  </a:schemeClr>
                </a:solidFill>
                <a:latin typeface="Times New Roman" panose="02020603050405020304" pitchFamily="18" charset="0"/>
                <a:cs typeface="Times New Roman" panose="02020603050405020304" pitchFamily="18" charset="0"/>
              </a:rPr>
              <a:t>password =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['password'] </a:t>
            </a:r>
          </a:p>
          <a:p>
            <a:r>
              <a:rPr lang="en-IN" dirty="0" err="1">
                <a:solidFill>
                  <a:schemeClr val="tx1">
                    <a:lumMod val="95000"/>
                  </a:schemeClr>
                </a:solidFill>
                <a:latin typeface="Times New Roman" panose="02020603050405020304" pitchFamily="18" charset="0"/>
                <a:cs typeface="Times New Roman" panose="02020603050405020304" pitchFamily="18" charset="0"/>
              </a:rPr>
              <a:t>sql</a:t>
            </a:r>
            <a:r>
              <a:rPr lang="en-IN" dirty="0">
                <a:solidFill>
                  <a:schemeClr val="tx1">
                    <a:lumMod val="95000"/>
                  </a:schemeClr>
                </a:solidFill>
                <a:latin typeface="Times New Roman" panose="02020603050405020304" pitchFamily="18" charset="0"/>
                <a:cs typeface="Times New Roman" panose="02020603050405020304" pitchFamily="18" charset="0"/>
              </a:rPr>
              <a:t> = "SELECT * FROM accounts WHERE username = ? " </a:t>
            </a:r>
          </a:p>
          <a:p>
            <a:r>
              <a:rPr lang="en-IN" dirty="0" err="1">
                <a:solidFill>
                  <a:schemeClr val="tx1">
                    <a:lumMod val="95000"/>
                  </a:schemeClr>
                </a:solidFill>
                <a:latin typeface="Times New Roman" panose="02020603050405020304" pitchFamily="18" charset="0"/>
                <a:cs typeface="Times New Roman" panose="02020603050405020304" pitchFamily="18" charset="0"/>
              </a:rPr>
              <a:t>stmt</a:t>
            </a:r>
            <a:r>
              <a:rPr lang="en-IN" dirty="0">
                <a:solidFill>
                  <a:schemeClr val="tx1">
                    <a:lumMod val="95000"/>
                  </a:schemeClr>
                </a:solidFill>
                <a:latin typeface="Times New Roman" panose="02020603050405020304" pitchFamily="18" charset="0"/>
                <a:cs typeface="Times New Roman" panose="02020603050405020304" pitchFamily="18" charset="0"/>
              </a:rPr>
              <a:t> = </a:t>
            </a:r>
            <a:r>
              <a:rPr lang="en-IN" dirty="0" err="1">
                <a:solidFill>
                  <a:schemeClr val="tx1">
                    <a:lumMod val="95000"/>
                  </a:schemeClr>
                </a:solidFill>
                <a:latin typeface="Times New Roman" panose="02020603050405020304" pitchFamily="18" charset="0"/>
                <a:cs typeface="Times New Roman" panose="02020603050405020304" pitchFamily="18" charset="0"/>
              </a:rPr>
              <a:t>ibm_db.prepare</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conn,sql</a:t>
            </a:r>
            <a:r>
              <a:rPr lang="en-IN" dirty="0">
                <a:solidFill>
                  <a:schemeClr val="tx1">
                    <a:lumMod val="95000"/>
                  </a:schemeClr>
                </a:solidFill>
                <a:latin typeface="Times New Roman" panose="02020603050405020304" pitchFamily="18" charset="0"/>
                <a:cs typeface="Times New Roman" panose="02020603050405020304" pitchFamily="18" charset="0"/>
              </a:rPr>
              <a:t>) </a:t>
            </a:r>
          </a:p>
          <a:p>
            <a:r>
              <a:rPr lang="en-IN" dirty="0" err="1">
                <a:solidFill>
                  <a:schemeClr val="tx1">
                    <a:lumMod val="95000"/>
                  </a:schemeClr>
                </a:solidFill>
                <a:latin typeface="Times New Roman" panose="02020603050405020304" pitchFamily="18" charset="0"/>
                <a:cs typeface="Times New Roman" panose="02020603050405020304" pitchFamily="18" charset="0"/>
              </a:rPr>
              <a:t>ibm_db.bind_param</a:t>
            </a:r>
            <a:r>
              <a:rPr lang="en-IN" dirty="0">
                <a:solidFill>
                  <a:schemeClr val="tx1">
                    <a:lumMod val="95000"/>
                  </a:schemeClr>
                </a:solidFill>
                <a:latin typeface="Times New Roman" panose="02020603050405020304" pitchFamily="18" charset="0"/>
                <a:cs typeface="Times New Roman" panose="02020603050405020304" pitchFamily="18" charset="0"/>
              </a:rPr>
              <a:t>(stmt,1,username) </a:t>
            </a:r>
          </a:p>
          <a:p>
            <a:r>
              <a:rPr lang="en-IN" dirty="0" err="1">
                <a:solidFill>
                  <a:schemeClr val="tx1">
                    <a:lumMod val="95000"/>
                  </a:schemeClr>
                </a:solidFill>
                <a:latin typeface="Times New Roman" panose="02020603050405020304" pitchFamily="18" charset="0"/>
                <a:cs typeface="Times New Roman" panose="02020603050405020304" pitchFamily="18" charset="0"/>
              </a:rPr>
              <a:t>ibm_db.execute</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stmt</a:t>
            </a:r>
            <a:r>
              <a:rPr lang="en-IN" dirty="0">
                <a:solidFill>
                  <a:schemeClr val="tx1">
                    <a:lumMod val="95000"/>
                  </a:schemeClr>
                </a:solidFill>
                <a:latin typeface="Times New Roman" panose="02020603050405020304" pitchFamily="18" charset="0"/>
                <a:cs typeface="Times New Roman" panose="02020603050405020304" pitchFamily="18" charset="0"/>
              </a:rPr>
              <a:t>) </a:t>
            </a:r>
          </a:p>
          <a:p>
            <a:r>
              <a:rPr lang="en-IN" dirty="0">
                <a:solidFill>
                  <a:schemeClr val="tx1">
                    <a:lumMod val="95000"/>
                  </a:schemeClr>
                </a:solidFill>
                <a:latin typeface="Times New Roman" panose="02020603050405020304" pitchFamily="18" charset="0"/>
                <a:cs typeface="Times New Roman" panose="02020603050405020304" pitchFamily="18" charset="0"/>
              </a:rPr>
              <a:t>account = </a:t>
            </a:r>
            <a:r>
              <a:rPr lang="en-IN" dirty="0" err="1">
                <a:solidFill>
                  <a:schemeClr val="tx1">
                    <a:lumMod val="95000"/>
                  </a:schemeClr>
                </a:solidFill>
                <a:latin typeface="Times New Roman" panose="02020603050405020304" pitchFamily="18" charset="0"/>
                <a:cs typeface="Times New Roman" panose="02020603050405020304" pitchFamily="18" charset="0"/>
              </a:rPr>
              <a:t>ibm_db.fetch_assoc</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stmt</a:t>
            </a:r>
            <a:r>
              <a:rPr lang="en-IN" dirty="0">
                <a:solidFill>
                  <a:schemeClr val="tx1">
                    <a:lumMod val="95000"/>
                  </a:schemeClr>
                </a:solidFill>
                <a:latin typeface="Times New Roman" panose="02020603050405020304" pitchFamily="18" charset="0"/>
                <a:cs typeface="Times New Roman" panose="02020603050405020304" pitchFamily="18" charset="0"/>
              </a:rPr>
              <a:t>) </a:t>
            </a:r>
          </a:p>
          <a:p>
            <a:r>
              <a:rPr lang="en-IN" dirty="0">
                <a:solidFill>
                  <a:schemeClr val="tx1">
                    <a:lumMod val="95000"/>
                  </a:schemeClr>
                </a:solidFill>
                <a:latin typeface="Times New Roman" panose="02020603050405020304" pitchFamily="18" charset="0"/>
                <a:cs typeface="Times New Roman" panose="02020603050405020304" pitchFamily="18" charset="0"/>
              </a:rPr>
              <a:t>print(account) </a:t>
            </a:r>
          </a:p>
          <a:p>
            <a:r>
              <a:rPr lang="en-IN" dirty="0">
                <a:solidFill>
                  <a:schemeClr val="tx1">
                    <a:lumMod val="95000"/>
                  </a:schemeClr>
                </a:solidFill>
                <a:latin typeface="Times New Roman" panose="02020603050405020304" pitchFamily="18" charset="0"/>
                <a:cs typeface="Times New Roman" panose="02020603050405020304" pitchFamily="18" charset="0"/>
              </a:rPr>
              <a:t>if account: </a:t>
            </a:r>
          </a:p>
          <a:p>
            <a:r>
              <a:rPr lang="en-IN" dirty="0" err="1">
                <a:solidFill>
                  <a:schemeClr val="tx1">
                    <a:lumMod val="95000"/>
                  </a:schemeClr>
                </a:solidFill>
                <a:latin typeface="Times New Roman" panose="02020603050405020304" pitchFamily="18" charset="0"/>
                <a:cs typeface="Times New Roman" panose="02020603050405020304" pitchFamily="18" charset="0"/>
              </a:rPr>
              <a:t>msg</a:t>
            </a:r>
            <a:r>
              <a:rPr lang="en-IN" dirty="0">
                <a:solidFill>
                  <a:schemeClr val="tx1">
                    <a:lumMod val="95000"/>
                  </a:schemeClr>
                </a:solidFill>
                <a:latin typeface="Times New Roman" panose="02020603050405020304" pitchFamily="18" charset="0"/>
                <a:cs typeface="Times New Roman" panose="02020603050405020304" pitchFamily="18" charset="0"/>
              </a:rPr>
              <a:t> = 'Account already exists !' </a:t>
            </a:r>
          </a:p>
          <a:p>
            <a:r>
              <a:rPr lang="en-IN" dirty="0" err="1">
                <a:solidFill>
                  <a:schemeClr val="tx1">
                    <a:lumMod val="95000"/>
                  </a:schemeClr>
                </a:solidFill>
                <a:latin typeface="Times New Roman" panose="02020603050405020304" pitchFamily="18" charset="0"/>
                <a:cs typeface="Times New Roman" panose="02020603050405020304" pitchFamily="18" charset="0"/>
              </a:rPr>
              <a:t>elif</a:t>
            </a:r>
            <a:r>
              <a:rPr lang="en-IN" dirty="0">
                <a:solidFill>
                  <a:schemeClr val="tx1">
                    <a:lumMod val="95000"/>
                  </a:schemeClr>
                </a:solidFill>
                <a:latin typeface="Times New Roman" panose="02020603050405020304" pitchFamily="18" charset="0"/>
                <a:cs typeface="Times New Roman" panose="02020603050405020304" pitchFamily="18" charset="0"/>
              </a:rPr>
              <a:t> not </a:t>
            </a:r>
            <a:r>
              <a:rPr lang="en-IN" dirty="0" err="1">
                <a:solidFill>
                  <a:schemeClr val="tx1">
                    <a:lumMod val="95000"/>
                  </a:schemeClr>
                </a:solidFill>
                <a:latin typeface="Times New Roman" panose="02020603050405020304" pitchFamily="18" charset="0"/>
                <a:cs typeface="Times New Roman" panose="02020603050405020304" pitchFamily="18" charset="0"/>
              </a:rPr>
              <a:t>re.match</a:t>
            </a:r>
            <a:r>
              <a:rPr lang="en-IN" dirty="0">
                <a:solidFill>
                  <a:schemeClr val="tx1">
                    <a:lumMod val="95000"/>
                  </a:schemeClr>
                </a:solidFill>
                <a:latin typeface="Times New Roman" panose="02020603050405020304" pitchFamily="18" charset="0"/>
                <a:cs typeface="Times New Roman" panose="02020603050405020304" pitchFamily="18" charset="0"/>
              </a:rPr>
              <a:t>(r'[^@]+@[^@]+\.[^@]+', email): </a:t>
            </a:r>
          </a:p>
          <a:p>
            <a:r>
              <a:rPr lang="en-IN" dirty="0" err="1">
                <a:solidFill>
                  <a:schemeClr val="tx1">
                    <a:lumMod val="95000"/>
                  </a:schemeClr>
                </a:solidFill>
                <a:latin typeface="Times New Roman" panose="02020603050405020304" pitchFamily="18" charset="0"/>
                <a:cs typeface="Times New Roman" panose="02020603050405020304" pitchFamily="18" charset="0"/>
              </a:rPr>
              <a:t>msg</a:t>
            </a:r>
            <a:r>
              <a:rPr lang="en-IN" dirty="0">
                <a:solidFill>
                  <a:schemeClr val="tx1">
                    <a:lumMod val="95000"/>
                  </a:schemeClr>
                </a:solidFill>
                <a:latin typeface="Times New Roman" panose="02020603050405020304" pitchFamily="18" charset="0"/>
                <a:cs typeface="Times New Roman" panose="02020603050405020304" pitchFamily="18" charset="0"/>
              </a:rPr>
              <a:t> = 'Invalid email address !' </a:t>
            </a:r>
          </a:p>
          <a:p>
            <a:r>
              <a:rPr lang="en-IN" dirty="0" err="1">
                <a:solidFill>
                  <a:schemeClr val="tx1">
                    <a:lumMod val="95000"/>
                  </a:schemeClr>
                </a:solidFill>
                <a:latin typeface="Times New Roman" panose="02020603050405020304" pitchFamily="18" charset="0"/>
                <a:cs typeface="Times New Roman" panose="02020603050405020304" pitchFamily="18" charset="0"/>
              </a:rPr>
              <a:t>elif</a:t>
            </a:r>
            <a:r>
              <a:rPr lang="en-IN" dirty="0">
                <a:solidFill>
                  <a:schemeClr val="tx1">
                    <a:lumMod val="95000"/>
                  </a:schemeClr>
                </a:solidFill>
                <a:latin typeface="Times New Roman" panose="02020603050405020304" pitchFamily="18" charset="0"/>
                <a:cs typeface="Times New Roman" panose="02020603050405020304" pitchFamily="18" charset="0"/>
              </a:rPr>
              <a:t> not </a:t>
            </a:r>
            <a:r>
              <a:rPr lang="en-IN" dirty="0" err="1">
                <a:solidFill>
                  <a:schemeClr val="tx1">
                    <a:lumMod val="95000"/>
                  </a:schemeClr>
                </a:solidFill>
                <a:latin typeface="Times New Roman" panose="02020603050405020304" pitchFamily="18" charset="0"/>
                <a:cs typeface="Times New Roman" panose="02020603050405020304" pitchFamily="18" charset="0"/>
              </a:rPr>
              <a:t>re.match</a:t>
            </a:r>
            <a:r>
              <a:rPr lang="en-IN" dirty="0">
                <a:solidFill>
                  <a:schemeClr val="tx1">
                    <a:lumMod val="95000"/>
                  </a:schemeClr>
                </a:solidFill>
                <a:latin typeface="Times New Roman" panose="02020603050405020304" pitchFamily="18" charset="0"/>
                <a:cs typeface="Times New Roman" panose="02020603050405020304" pitchFamily="18" charset="0"/>
              </a:rPr>
              <a:t>(r'[A-Za-z0-9]+', username): </a:t>
            </a:r>
          </a:p>
          <a:p>
            <a:r>
              <a:rPr lang="en-IN" dirty="0" err="1">
                <a:solidFill>
                  <a:schemeClr val="tx1">
                    <a:lumMod val="95000"/>
                  </a:schemeClr>
                </a:solidFill>
                <a:latin typeface="Times New Roman" panose="02020603050405020304" pitchFamily="18" charset="0"/>
                <a:cs typeface="Times New Roman" panose="02020603050405020304" pitchFamily="18" charset="0"/>
              </a:rPr>
              <a:t>msg</a:t>
            </a:r>
            <a:r>
              <a:rPr lang="en-IN" dirty="0">
                <a:solidFill>
                  <a:schemeClr val="tx1">
                    <a:lumMod val="95000"/>
                  </a:schemeClr>
                </a:solidFill>
                <a:latin typeface="Times New Roman" panose="02020603050405020304" pitchFamily="18" charset="0"/>
                <a:cs typeface="Times New Roman" panose="02020603050405020304" pitchFamily="18" charset="0"/>
              </a:rPr>
              <a:t> = 'Username must contain only characters and numbers !' </a:t>
            </a:r>
          </a:p>
          <a:p>
            <a:r>
              <a:rPr lang="en-IN" dirty="0" err="1">
                <a:solidFill>
                  <a:schemeClr val="tx1">
                    <a:lumMod val="95000"/>
                  </a:schemeClr>
                </a:solidFill>
                <a:latin typeface="Times New Roman" panose="02020603050405020304" pitchFamily="18" charset="0"/>
                <a:cs typeface="Times New Roman" panose="02020603050405020304" pitchFamily="18" charset="0"/>
              </a:rPr>
              <a:t>elif</a:t>
            </a:r>
            <a:r>
              <a:rPr lang="en-IN" dirty="0">
                <a:solidFill>
                  <a:schemeClr val="tx1">
                    <a:lumMod val="95000"/>
                  </a:schemeClr>
                </a:solidFill>
                <a:latin typeface="Times New Roman" panose="02020603050405020304" pitchFamily="18" charset="0"/>
                <a:cs typeface="Times New Roman" panose="02020603050405020304" pitchFamily="18" charset="0"/>
              </a:rPr>
              <a:t> not username or not password or not email:</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msg = 'Please fill out the form !' </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else: </a:t>
            </a:r>
          </a:p>
          <a:p>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insert_sql</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"INSERT INTO accounts VALUES (?, ?, ?)"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stmt</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ibm_db.prepare</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conn,insert_sql</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ibm_db.bind_param</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stmt</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1, username)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ibm_db.bind_param</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stmt</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2, email)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ibm_db.bind_param</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stmt</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3, password)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ibm_db.execute</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stmt</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msg = 'You have successfully registered !' </a:t>
            </a:r>
          </a:p>
          <a:p>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elif</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request.method</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'POST’:  </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msg = 'Please fill out the form !' </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return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render_template</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('register.html',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msg</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if __name__ == '__main__':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app.run</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(debug = True)    </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2B2011-9944-CBB8-F3AD-515D2143673F}"/>
              </a:ext>
            </a:extLst>
          </p:cNvPr>
          <p:cNvSpPr>
            <a:spLocks noGrp="1"/>
          </p:cNvSpPr>
          <p:nvPr>
            <p:ph type="sldNum" sz="quarter" idx="12"/>
          </p:nvPr>
        </p:nvSpPr>
        <p:spPr/>
        <p:txBody>
          <a:bodyPr/>
          <a:lstStyle/>
          <a:p>
            <a:fld id="{A068A301-9F74-4BD7-9A1D-3C6877130AD1}" type="slidenum">
              <a:rPr lang="en-IN" smtClean="0"/>
              <a:t>11</a:t>
            </a:fld>
            <a:endParaRPr lang="en-IN"/>
          </a:p>
        </p:txBody>
      </p:sp>
    </p:spTree>
    <p:extLst>
      <p:ext uri="{BB962C8B-B14F-4D97-AF65-F5344CB8AC3E}">
        <p14:creationId xmlns:p14="http://schemas.microsoft.com/office/powerpoint/2010/main" val="19034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9DF72-D2BF-89E5-DE1A-B0474C1BA6D2}"/>
              </a:ext>
            </a:extLst>
          </p:cNvPr>
          <p:cNvSpPr txBox="1"/>
          <p:nvPr/>
        </p:nvSpPr>
        <p:spPr>
          <a:xfrm>
            <a:off x="481263" y="259882"/>
            <a:ext cx="11146055" cy="646330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2.register.html</a:t>
            </a:r>
          </a:p>
          <a:p>
            <a:r>
              <a:rPr lang="en-IN" dirty="0">
                <a:latin typeface="Times New Roman" panose="02020603050405020304" pitchFamily="18" charset="0"/>
                <a:cs typeface="Times New Roman" panose="02020603050405020304" pitchFamily="18" charset="0"/>
              </a:rPr>
              <a:t>&lt;html&gt;</a:t>
            </a:r>
          </a:p>
          <a:p>
            <a:r>
              <a:rPr lang="en-IN" dirty="0">
                <a:latin typeface="Times New Roman" panose="02020603050405020304" pitchFamily="18" charset="0"/>
                <a:cs typeface="Times New Roman" panose="02020603050405020304" pitchFamily="18" charset="0"/>
              </a:rPr>
              <a:t>&lt;head&gt;</a:t>
            </a:r>
          </a:p>
          <a:p>
            <a:r>
              <a:rPr lang="en-IN" dirty="0">
                <a:latin typeface="Times New Roman" panose="02020603050405020304" pitchFamily="18" charset="0"/>
                <a:cs typeface="Times New Roman" panose="02020603050405020304" pitchFamily="18" charset="0"/>
              </a:rPr>
              <a:t>&lt;meta charset="UTF-8"&gt;</a:t>
            </a:r>
          </a:p>
          <a:p>
            <a:r>
              <a:rPr lang="en-IN" dirty="0">
                <a:latin typeface="Times New Roman" panose="02020603050405020304" pitchFamily="18" charset="0"/>
                <a:cs typeface="Times New Roman" panose="02020603050405020304" pitchFamily="18" charset="0"/>
              </a:rPr>
              <a:t>&lt;title&gt; Register &lt;/title&gt;</a:t>
            </a:r>
          </a:p>
          <a:p>
            <a:r>
              <a:rPr lang="en-IN" dirty="0">
                <a:latin typeface="Times New Roman" panose="02020603050405020304" pitchFamily="18" charset="0"/>
                <a:cs typeface="Times New Roman" panose="02020603050405020304" pitchFamily="18" charset="0"/>
              </a:rPr>
              <a:t>&lt;link </a:t>
            </a:r>
            <a:r>
              <a:rPr lang="en-IN" dirty="0" err="1">
                <a:latin typeface="Times New Roman" panose="02020603050405020304" pitchFamily="18" charset="0"/>
                <a:cs typeface="Times New Roman" panose="02020603050405020304" pitchFamily="18" charset="0"/>
              </a:rPr>
              <a:t>rel</a:t>
            </a:r>
            <a:r>
              <a:rPr lang="en-IN" dirty="0">
                <a:latin typeface="Times New Roman" panose="02020603050405020304" pitchFamily="18" charset="0"/>
                <a:cs typeface="Times New Roman" panose="02020603050405020304" pitchFamily="18" charset="0"/>
              </a:rPr>
              <a:t>="stylesheet" </a:t>
            </a:r>
            <a:r>
              <a:rPr lang="en-IN" dirty="0" err="1">
                <a:latin typeface="Times New Roman" panose="02020603050405020304" pitchFamily="18" charset="0"/>
                <a:cs typeface="Times New Roman" panose="02020603050405020304" pitchFamily="18" charset="0"/>
              </a:rPr>
              <a:t>href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url_for</a:t>
            </a:r>
            <a:r>
              <a:rPr lang="en-IN" dirty="0">
                <a:latin typeface="Times New Roman" panose="02020603050405020304" pitchFamily="18" charset="0"/>
                <a:cs typeface="Times New Roman" panose="02020603050405020304" pitchFamily="18" charset="0"/>
              </a:rPr>
              <a:t>('static', filename='style.css') }}"&gt;</a:t>
            </a:r>
          </a:p>
          <a:p>
            <a:r>
              <a:rPr lang="en-IN" dirty="0">
                <a:latin typeface="Times New Roman" panose="02020603050405020304" pitchFamily="18" charset="0"/>
                <a:cs typeface="Times New Roman" panose="02020603050405020304" pitchFamily="18" charset="0"/>
              </a:rPr>
              <a:t>&lt;/head&gt;</a:t>
            </a:r>
          </a:p>
          <a:p>
            <a:r>
              <a:rPr lang="en-IN" dirty="0">
                <a:latin typeface="Times New Roman" panose="02020603050405020304" pitchFamily="18" charset="0"/>
                <a:cs typeface="Times New Roman" panose="02020603050405020304" pitchFamily="18" charset="0"/>
              </a:rPr>
              <a:t>&lt;body&gt;&lt;/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&lt;div align="</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&lt;div align="</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class="border"&gt;</a:t>
            </a:r>
          </a:p>
          <a:p>
            <a:r>
              <a:rPr lang="en-IN" dirty="0">
                <a:latin typeface="Times New Roman" panose="02020603050405020304" pitchFamily="18" charset="0"/>
                <a:cs typeface="Times New Roman" panose="02020603050405020304" pitchFamily="18" charset="0"/>
              </a:rPr>
              <a:t>&lt;div class="header"&gt;</a:t>
            </a:r>
          </a:p>
          <a:p>
            <a:r>
              <a:rPr lang="en-IN" dirty="0">
                <a:latin typeface="Times New Roman" panose="02020603050405020304" pitchFamily="18" charset="0"/>
                <a:cs typeface="Times New Roman" panose="02020603050405020304" pitchFamily="18" charset="0"/>
              </a:rPr>
              <a:t>&lt;h1 class="word"&gt;Register&lt;/h1&gt;</a:t>
            </a:r>
          </a:p>
          <a:p>
            <a:r>
              <a:rPr lang="en-IN" dirty="0">
                <a:latin typeface="Times New Roman" panose="02020603050405020304" pitchFamily="18" charset="0"/>
                <a:cs typeface="Times New Roman" panose="02020603050405020304" pitchFamily="18" charset="0"/>
              </a:rPr>
              <a:t>&lt;/div&gt;&lt;/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&lt;h2 class="word"&gt;</a:t>
            </a:r>
          </a:p>
          <a:p>
            <a:r>
              <a:rPr lang="en-IN" dirty="0">
                <a:latin typeface="Times New Roman" panose="02020603050405020304" pitchFamily="18" charset="0"/>
                <a:cs typeface="Times New Roman" panose="02020603050405020304" pitchFamily="18" charset="0"/>
              </a:rPr>
              <a:t>&lt;form action="{{ </a:t>
            </a:r>
            <a:r>
              <a:rPr lang="en-IN" dirty="0" err="1">
                <a:latin typeface="Times New Roman" panose="02020603050405020304" pitchFamily="18" charset="0"/>
                <a:cs typeface="Times New Roman" panose="02020603050405020304" pitchFamily="18" charset="0"/>
              </a:rPr>
              <a:t>url_for</a:t>
            </a:r>
            <a:r>
              <a:rPr lang="en-IN" dirty="0">
                <a:latin typeface="Times New Roman" panose="02020603050405020304" pitchFamily="18" charset="0"/>
                <a:cs typeface="Times New Roman" panose="02020603050405020304" pitchFamily="18" charset="0"/>
              </a:rPr>
              <a:t>('register') }}" method="post"&gt;</a:t>
            </a:r>
          </a:p>
          <a:p>
            <a:r>
              <a:rPr lang="en-IN" dirty="0">
                <a:latin typeface="Times New Roman" panose="02020603050405020304" pitchFamily="18" charset="0"/>
                <a:cs typeface="Times New Roman" panose="02020603050405020304" pitchFamily="18" charset="0"/>
              </a:rPr>
              <a:t>&lt;div class="</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"&gt;{{ </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 }}&lt;/div&gt;</a:t>
            </a:r>
          </a:p>
          <a:p>
            <a:r>
              <a:rPr lang="en-IN" dirty="0">
                <a:latin typeface="Times New Roman" panose="02020603050405020304" pitchFamily="18" charset="0"/>
                <a:cs typeface="Times New Roman" panose="02020603050405020304" pitchFamily="18" charset="0"/>
              </a:rPr>
              <a:t>&lt;input id="username" name="username" type="text" placeholder="Enter Your</a:t>
            </a:r>
          </a:p>
          <a:p>
            <a:r>
              <a:rPr lang="en-IN" dirty="0">
                <a:latin typeface="Times New Roman" panose="02020603050405020304" pitchFamily="18" charset="0"/>
                <a:cs typeface="Times New Roman" panose="02020603050405020304" pitchFamily="18" charset="0"/>
              </a:rPr>
              <a:t>Username" class="textbox"/&gt;&lt;/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&lt;input id="email" name="email" type="email" placeholder="Enter Your</a:t>
            </a:r>
          </a:p>
          <a:p>
            <a:r>
              <a:rPr lang="en-IN" dirty="0">
                <a:latin typeface="Times New Roman" panose="02020603050405020304" pitchFamily="18" charset="0"/>
                <a:cs typeface="Times New Roman" panose="02020603050405020304" pitchFamily="18" charset="0"/>
              </a:rPr>
              <a:t>Email" class="textbox"/&gt;&lt;/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&lt;input id="password" name="password" type="text" placeholder="Enter Your Password"</a:t>
            </a:r>
          </a:p>
          <a:p>
            <a:r>
              <a:rPr lang="en-IN" dirty="0">
                <a:latin typeface="Times New Roman" panose="02020603050405020304" pitchFamily="18" charset="0"/>
                <a:cs typeface="Times New Roman" panose="02020603050405020304" pitchFamily="18" charset="0"/>
              </a:rPr>
              <a:t>class="textbox"/&gt;&lt;/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EA664A2-6DCC-1032-1816-91A120562F11}"/>
              </a:ext>
            </a:extLst>
          </p:cNvPr>
          <p:cNvSpPr>
            <a:spLocks noGrp="1"/>
          </p:cNvSpPr>
          <p:nvPr>
            <p:ph type="sldNum" sz="quarter" idx="12"/>
          </p:nvPr>
        </p:nvSpPr>
        <p:spPr/>
        <p:txBody>
          <a:bodyPr/>
          <a:lstStyle/>
          <a:p>
            <a:fld id="{A068A301-9F74-4BD7-9A1D-3C6877130AD1}" type="slidenum">
              <a:rPr lang="en-IN" smtClean="0"/>
              <a:t>12</a:t>
            </a:fld>
            <a:endParaRPr lang="en-IN"/>
          </a:p>
        </p:txBody>
      </p:sp>
    </p:spTree>
    <p:extLst>
      <p:ext uri="{BB962C8B-B14F-4D97-AF65-F5344CB8AC3E}">
        <p14:creationId xmlns:p14="http://schemas.microsoft.com/office/powerpoint/2010/main" val="194552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0E5BF-D952-9882-A497-DCAB859BF662}"/>
              </a:ext>
            </a:extLst>
          </p:cNvPr>
          <p:cNvSpPr txBox="1"/>
          <p:nvPr/>
        </p:nvSpPr>
        <p:spPr>
          <a:xfrm>
            <a:off x="421104" y="247289"/>
            <a:ext cx="11417969" cy="6740307"/>
          </a:xfrm>
          <a:prstGeom prst="rect">
            <a:avLst/>
          </a:prstGeom>
          <a:noFill/>
        </p:spPr>
        <p:txBody>
          <a:bodyPr wrap="square">
            <a:spAutoFit/>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&lt;input type="submit" class="</a:t>
            </a:r>
            <a:r>
              <a:rPr lang="en-US" dirty="0" err="1">
                <a:solidFill>
                  <a:schemeClr val="tx1">
                    <a:lumMod val="95000"/>
                  </a:schemeClr>
                </a:solidFill>
                <a:latin typeface="Times New Roman" panose="02020603050405020304" pitchFamily="18" charset="0"/>
                <a:cs typeface="Times New Roman" panose="02020603050405020304" pitchFamily="18" charset="0"/>
              </a:rPr>
              <a:t>btn</a:t>
            </a:r>
            <a:r>
              <a:rPr lang="en-US" dirty="0">
                <a:solidFill>
                  <a:schemeClr val="tx1">
                    <a:lumMod val="95000"/>
                  </a:schemeClr>
                </a:solidFill>
                <a:latin typeface="Times New Roman" panose="02020603050405020304" pitchFamily="18" charset="0"/>
                <a:cs typeface="Times New Roman" panose="02020603050405020304" pitchFamily="18" charset="0"/>
              </a:rPr>
              <a:t>" value="Sign Up"&gt;&lt;/</a:t>
            </a:r>
            <a:r>
              <a:rPr lang="en-US" dirty="0" err="1">
                <a:solidFill>
                  <a:schemeClr val="tx1">
                    <a:lumMod val="95000"/>
                  </a:schemeClr>
                </a:solidFill>
                <a:latin typeface="Times New Roman" panose="02020603050405020304" pitchFamily="18" charset="0"/>
                <a:cs typeface="Times New Roman" panose="02020603050405020304" pitchFamily="18" charset="0"/>
              </a:rPr>
              <a:t>br</a:t>
            </a:r>
            <a:r>
              <a:rPr lang="en-US" dirty="0">
                <a:solidFill>
                  <a:schemeClr val="tx1">
                    <a:lumMod val="95000"/>
                  </a:schemeClr>
                </a:solidFill>
                <a:latin typeface="Times New Roman" panose="02020603050405020304" pitchFamily="18" charset="0"/>
                <a:cs typeface="Times New Roman" panose="02020603050405020304" pitchFamily="18" charset="0"/>
              </a:rPr>
              <a:t>&gt;</a:t>
            </a:r>
          </a:p>
          <a:p>
            <a:r>
              <a:rPr lang="en-US" dirty="0">
                <a:solidFill>
                  <a:schemeClr val="tx1">
                    <a:lumMod val="95000"/>
                  </a:schemeClr>
                </a:solidFill>
                <a:latin typeface="Times New Roman" panose="02020603050405020304" pitchFamily="18" charset="0"/>
                <a:cs typeface="Times New Roman" panose="02020603050405020304" pitchFamily="18" charset="0"/>
              </a:rPr>
              <a:t>&lt;/form&gt;</a:t>
            </a:r>
          </a:p>
          <a:p>
            <a:r>
              <a:rPr lang="en-US" dirty="0">
                <a:solidFill>
                  <a:schemeClr val="tx1">
                    <a:lumMod val="95000"/>
                  </a:schemeClr>
                </a:solidFill>
                <a:latin typeface="Times New Roman" panose="02020603050405020304" pitchFamily="18" charset="0"/>
                <a:cs typeface="Times New Roman" panose="02020603050405020304" pitchFamily="18" charset="0"/>
              </a:rPr>
              <a:t>&lt;/h2&gt;</a:t>
            </a:r>
          </a:p>
          <a:p>
            <a:r>
              <a:rPr lang="en-US" dirty="0">
                <a:solidFill>
                  <a:schemeClr val="tx1">
                    <a:lumMod val="95000"/>
                  </a:schemeClr>
                </a:solidFill>
                <a:latin typeface="Times New Roman" panose="02020603050405020304" pitchFamily="18" charset="0"/>
                <a:cs typeface="Times New Roman" panose="02020603050405020304" pitchFamily="18" charset="0"/>
              </a:rPr>
              <a:t>&lt;p class="bottom"&gt;Already have an account? &lt;a class="bottom"</a:t>
            </a:r>
          </a:p>
          <a:p>
            <a:r>
              <a:rPr lang="en-US" dirty="0" err="1">
                <a:solidFill>
                  <a:schemeClr val="tx1">
                    <a:lumMod val="95000"/>
                  </a:schemeClr>
                </a:solidFill>
                <a:latin typeface="Times New Roman" panose="02020603050405020304" pitchFamily="18" charset="0"/>
                <a:cs typeface="Times New Roman" panose="02020603050405020304" pitchFamily="18" charset="0"/>
              </a:rPr>
              <a:t>href</a:t>
            </a:r>
            <a:r>
              <a:rPr lang="en-US" dirty="0">
                <a:solidFill>
                  <a:schemeClr val="tx1">
                    <a:lumMod val="95000"/>
                  </a:schemeClr>
                </a:solidFill>
                <a:latin typeface="Times New Roman" panose="02020603050405020304" pitchFamily="18" charset="0"/>
                <a:cs typeface="Times New Roman" panose="02020603050405020304" pitchFamily="18" charset="0"/>
              </a:rPr>
              <a:t>="{{</a:t>
            </a:r>
            <a:r>
              <a:rPr lang="en-US" dirty="0" err="1">
                <a:solidFill>
                  <a:schemeClr val="tx1">
                    <a:lumMod val="95000"/>
                  </a:schemeClr>
                </a:solidFill>
                <a:latin typeface="Times New Roman" panose="02020603050405020304" pitchFamily="18" charset="0"/>
                <a:cs typeface="Times New Roman" panose="02020603050405020304" pitchFamily="18" charset="0"/>
              </a:rPr>
              <a:t>url_for</a:t>
            </a:r>
            <a:r>
              <a:rPr lang="en-US" dirty="0">
                <a:solidFill>
                  <a:schemeClr val="tx1">
                    <a:lumMod val="95000"/>
                  </a:schemeClr>
                </a:solidFill>
                <a:latin typeface="Times New Roman" panose="02020603050405020304" pitchFamily="18" charset="0"/>
                <a:cs typeface="Times New Roman" panose="02020603050405020304" pitchFamily="18" charset="0"/>
              </a:rPr>
              <a:t>('login')}}"&gt; Sign In here&lt;/a&gt;&lt;/p&gt;</a:t>
            </a:r>
          </a:p>
          <a:p>
            <a:r>
              <a:rPr lang="en-US" dirty="0">
                <a:solidFill>
                  <a:schemeClr val="tx1">
                    <a:lumMod val="95000"/>
                  </a:schemeClr>
                </a:solidFill>
                <a:latin typeface="Times New Roman" panose="02020603050405020304" pitchFamily="18" charset="0"/>
                <a:cs typeface="Times New Roman" panose="02020603050405020304" pitchFamily="18" charset="0"/>
              </a:rPr>
              <a:t>&lt;/div&gt; &lt;/div&gt; &lt;/body&gt; &lt;/html&gt;</a:t>
            </a:r>
          </a:p>
          <a:p>
            <a:endParaRPr lang="en-US" dirty="0">
              <a:solidFill>
                <a:schemeClr val="tx1">
                  <a:lumMod val="95000"/>
                </a:schemeClr>
              </a:solidFill>
              <a:latin typeface="Times New Roman" panose="02020603050405020304" pitchFamily="18" charset="0"/>
              <a:cs typeface="Times New Roman" panose="02020603050405020304" pitchFamily="18" charset="0"/>
            </a:endParaRP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3.login.html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&lt;html&gt;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&lt;head&gt;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&lt;meta charset="UTF-8"&gt;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&lt;title&gt; Login &lt;/title&gt;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&lt;link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rel</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="stylesheet"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href</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url_for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('static', filename='style.css') }}"&gt;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&lt;/head&gt;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&lt;body&gt;&lt;/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align="</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center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align="center" class="border"&gt;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class="header"&gt;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&lt;h1 class="word"&gt;Login&lt;/h1&gt;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&lt;/div&gt;&lt;/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&lt;h2 class="word"&gt;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&lt;form action="{{ </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url_for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('login') }}" method="post"&gt;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class="msg"&gt;{{ msg }}&lt;/div&gt; </a:t>
            </a: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303EB6-0F96-8D40-E18C-00EB79ECAA18}"/>
              </a:ext>
            </a:extLst>
          </p:cNvPr>
          <p:cNvSpPr>
            <a:spLocks noGrp="1"/>
          </p:cNvSpPr>
          <p:nvPr>
            <p:ph type="sldNum" sz="quarter" idx="12"/>
          </p:nvPr>
        </p:nvSpPr>
        <p:spPr/>
        <p:txBody>
          <a:bodyPr/>
          <a:lstStyle/>
          <a:p>
            <a:fld id="{A068A301-9F74-4BD7-9A1D-3C6877130AD1}" type="slidenum">
              <a:rPr lang="en-IN" smtClean="0"/>
              <a:t>13</a:t>
            </a:fld>
            <a:endParaRPr lang="en-IN"/>
          </a:p>
        </p:txBody>
      </p:sp>
    </p:spTree>
    <p:extLst>
      <p:ext uri="{BB962C8B-B14F-4D97-AF65-F5344CB8AC3E}">
        <p14:creationId xmlns:p14="http://schemas.microsoft.com/office/powerpoint/2010/main" val="3795166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2FAB9-1D48-3348-5278-73A666CDB36A}"/>
              </a:ext>
            </a:extLst>
          </p:cNvPr>
          <p:cNvSpPr txBox="1"/>
          <p:nvPr/>
        </p:nvSpPr>
        <p:spPr>
          <a:xfrm>
            <a:off x="315226" y="209309"/>
            <a:ext cx="11494971" cy="6740307"/>
          </a:xfrm>
          <a:prstGeom prst="rect">
            <a:avLst/>
          </a:prstGeom>
          <a:noFill/>
        </p:spPr>
        <p:txBody>
          <a:bodyPr wrap="square">
            <a:spAutoFit/>
          </a:bodyPr>
          <a:lstStyle/>
          <a:p>
            <a:r>
              <a:rPr lang="en-IN" dirty="0">
                <a:solidFill>
                  <a:schemeClr val="tx1">
                    <a:lumMod val="95000"/>
                  </a:schemeClr>
                </a:solidFill>
                <a:latin typeface="Times New Roman" panose="02020603050405020304" pitchFamily="18" charset="0"/>
                <a:cs typeface="Times New Roman" panose="02020603050405020304" pitchFamily="18" charset="0"/>
              </a:rPr>
              <a:t>&lt;input id="username" name="username" type="text" placeholder="Enter Your </a:t>
            </a:r>
          </a:p>
          <a:p>
            <a:r>
              <a:rPr lang="en-IN" dirty="0">
                <a:solidFill>
                  <a:schemeClr val="tx1">
                    <a:lumMod val="95000"/>
                  </a:schemeClr>
                </a:solidFill>
                <a:latin typeface="Times New Roman" panose="02020603050405020304" pitchFamily="18" charset="0"/>
                <a:cs typeface="Times New Roman" panose="02020603050405020304" pitchFamily="18" charset="0"/>
              </a:rPr>
              <a:t>Username" class="textbox"/&gt;&lt;/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 </a:t>
            </a:r>
          </a:p>
          <a:p>
            <a:r>
              <a:rPr lang="en-IN" dirty="0">
                <a:solidFill>
                  <a:schemeClr val="tx1">
                    <a:lumMod val="95000"/>
                  </a:schemeClr>
                </a:solidFill>
                <a:latin typeface="Times New Roman" panose="02020603050405020304" pitchFamily="18" charset="0"/>
                <a:cs typeface="Times New Roman" panose="02020603050405020304" pitchFamily="18" charset="0"/>
              </a:rPr>
              <a:t>&lt;input id="password" name="password" type="password" placeholder="Enter Your </a:t>
            </a:r>
          </a:p>
          <a:p>
            <a:r>
              <a:rPr lang="en-IN" dirty="0">
                <a:solidFill>
                  <a:schemeClr val="tx1">
                    <a:lumMod val="95000"/>
                  </a:schemeClr>
                </a:solidFill>
                <a:latin typeface="Times New Roman" panose="02020603050405020304" pitchFamily="18" charset="0"/>
                <a:cs typeface="Times New Roman" panose="02020603050405020304" pitchFamily="18" charset="0"/>
              </a:rPr>
              <a:t>Password" class="textbox"/&gt;&lt;/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 </a:t>
            </a:r>
          </a:p>
          <a:p>
            <a:r>
              <a:rPr lang="en-IN" dirty="0">
                <a:solidFill>
                  <a:schemeClr val="tx1">
                    <a:lumMod val="95000"/>
                  </a:schemeClr>
                </a:solidFill>
                <a:latin typeface="Times New Roman" panose="02020603050405020304" pitchFamily="18" charset="0"/>
                <a:cs typeface="Times New Roman" panose="02020603050405020304" pitchFamily="18" charset="0"/>
              </a:rPr>
              <a:t>&lt;input type="submit" class="</a:t>
            </a:r>
            <a:r>
              <a:rPr lang="en-IN" dirty="0" err="1">
                <a:solidFill>
                  <a:schemeClr val="tx1">
                    <a:lumMod val="95000"/>
                  </a:schemeClr>
                </a:solidFill>
                <a:latin typeface="Times New Roman" panose="02020603050405020304" pitchFamily="18" charset="0"/>
                <a:cs typeface="Times New Roman" panose="02020603050405020304" pitchFamily="18" charset="0"/>
              </a:rPr>
              <a:t>btn</a:t>
            </a:r>
            <a:r>
              <a:rPr lang="en-IN" dirty="0">
                <a:solidFill>
                  <a:schemeClr val="tx1">
                    <a:lumMod val="95000"/>
                  </a:schemeClr>
                </a:solidFill>
                <a:latin typeface="Times New Roman" panose="02020603050405020304" pitchFamily="18" charset="0"/>
                <a:cs typeface="Times New Roman" panose="02020603050405020304" pitchFamily="18" charset="0"/>
              </a:rPr>
              <a:t>" value="Sign In"&gt;&lt;/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 </a:t>
            </a:r>
          </a:p>
          <a:p>
            <a:r>
              <a:rPr lang="en-IN" dirty="0">
                <a:solidFill>
                  <a:schemeClr val="tx1">
                    <a:lumMod val="95000"/>
                  </a:schemeClr>
                </a:solidFill>
                <a:latin typeface="Times New Roman" panose="02020603050405020304" pitchFamily="18" charset="0"/>
                <a:cs typeface="Times New Roman" panose="02020603050405020304" pitchFamily="18" charset="0"/>
              </a:rPr>
              <a:t>&lt;/form&gt; </a:t>
            </a:r>
          </a:p>
          <a:p>
            <a:r>
              <a:rPr lang="en-IN" dirty="0">
                <a:solidFill>
                  <a:schemeClr val="tx1">
                    <a:lumMod val="95000"/>
                  </a:schemeClr>
                </a:solidFill>
                <a:latin typeface="Times New Roman" panose="02020603050405020304" pitchFamily="18" charset="0"/>
                <a:cs typeface="Times New Roman" panose="02020603050405020304" pitchFamily="18" charset="0"/>
              </a:rPr>
              <a:t>&lt;/h2&gt; </a:t>
            </a:r>
          </a:p>
          <a:p>
            <a:r>
              <a:rPr lang="en-IN" dirty="0">
                <a:solidFill>
                  <a:schemeClr val="tx1">
                    <a:lumMod val="95000"/>
                  </a:schemeClr>
                </a:solidFill>
                <a:latin typeface="Times New Roman" panose="02020603050405020304" pitchFamily="18" charset="0"/>
                <a:cs typeface="Times New Roman" panose="02020603050405020304" pitchFamily="18" charset="0"/>
              </a:rPr>
              <a:t>&lt;p class="bottom"&gt;Don't have an account? &lt;a class="bottom" </a:t>
            </a:r>
          </a:p>
          <a:p>
            <a:r>
              <a:rPr lang="en-IN" dirty="0" err="1">
                <a:solidFill>
                  <a:schemeClr val="tx1">
                    <a:lumMod val="95000"/>
                  </a:schemeClr>
                </a:solidFill>
                <a:latin typeface="Times New Roman" panose="02020603050405020304" pitchFamily="18" charset="0"/>
                <a:cs typeface="Times New Roman" panose="02020603050405020304" pitchFamily="18" charset="0"/>
              </a:rPr>
              <a:t>href</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url_for</a:t>
            </a:r>
            <a:r>
              <a:rPr lang="en-IN" dirty="0">
                <a:solidFill>
                  <a:schemeClr val="tx1">
                    <a:lumMod val="95000"/>
                  </a:schemeClr>
                </a:solidFill>
                <a:latin typeface="Times New Roman" panose="02020603050405020304" pitchFamily="18" charset="0"/>
                <a:cs typeface="Times New Roman" panose="02020603050405020304" pitchFamily="18" charset="0"/>
              </a:rPr>
              <a:t>('register')}}"&gt; Sign Up here&lt;/a&gt;&lt;/p&gt; </a:t>
            </a:r>
          </a:p>
          <a:p>
            <a:r>
              <a:rPr lang="en-IN" dirty="0">
                <a:solidFill>
                  <a:schemeClr val="tx1">
                    <a:lumMod val="95000"/>
                  </a:schemeClr>
                </a:solidFill>
                <a:latin typeface="Times New Roman" panose="02020603050405020304" pitchFamily="18" charset="0"/>
                <a:cs typeface="Times New Roman" panose="02020603050405020304" pitchFamily="18" charset="0"/>
              </a:rPr>
              <a:t>&lt;/div&gt;  &lt;/div&gt; &lt;/body&gt; &lt;/html&gt;</a:t>
            </a:r>
          </a:p>
          <a:p>
            <a:endParaRPr lang="en-IN" dirty="0">
              <a:solidFill>
                <a:schemeClr val="tx1">
                  <a:lumMod val="95000"/>
                </a:schemeClr>
              </a:solidFill>
              <a:latin typeface="Times New Roman" panose="02020603050405020304" pitchFamily="18" charset="0"/>
              <a:cs typeface="Times New Roman" panose="02020603050405020304" pitchFamily="18" charset="0"/>
            </a:endParaRP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4.index.html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&lt;html&gt;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&lt;head&gt;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&lt;meta charset="UTF-8"&gt;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&lt;title&gt; Index &lt;/title&gt;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&lt;link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rel</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="stylesheet"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href</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url_for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('static', filename='style.css') }}"&gt;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&lt;/head&gt;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&lt;body&gt;&lt;/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&gt;&lt;/</a:t>
            </a:r>
            <a:r>
              <a:rPr lang="en-US"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br</a:t>
            </a:r>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align="</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center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align="center" class="border"&gt;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&lt;div class="header"&gt; </a:t>
            </a:r>
          </a:p>
          <a:p>
            <a:r>
              <a:rPr lang="en-US"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&lt;h1 class="word"&gt;Index&lt;/h1&gt; </a:t>
            </a: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ADB5E50-C9E6-9FE1-9EBF-522DAF28C997}"/>
              </a:ext>
            </a:extLst>
          </p:cNvPr>
          <p:cNvSpPr>
            <a:spLocks noGrp="1"/>
          </p:cNvSpPr>
          <p:nvPr>
            <p:ph type="sldNum" sz="quarter" idx="12"/>
          </p:nvPr>
        </p:nvSpPr>
        <p:spPr/>
        <p:txBody>
          <a:bodyPr/>
          <a:lstStyle/>
          <a:p>
            <a:fld id="{A068A301-9F74-4BD7-9A1D-3C6877130AD1}" type="slidenum">
              <a:rPr lang="en-IN" smtClean="0"/>
              <a:t>14</a:t>
            </a:fld>
            <a:endParaRPr lang="en-IN"/>
          </a:p>
        </p:txBody>
      </p:sp>
    </p:spTree>
    <p:extLst>
      <p:ext uri="{BB962C8B-B14F-4D97-AF65-F5344CB8AC3E}">
        <p14:creationId xmlns:p14="http://schemas.microsoft.com/office/powerpoint/2010/main" val="46780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5C1CE-0475-20DF-28B3-8012701EB705}"/>
              </a:ext>
            </a:extLst>
          </p:cNvPr>
          <p:cNvSpPr txBox="1"/>
          <p:nvPr/>
        </p:nvSpPr>
        <p:spPr>
          <a:xfrm>
            <a:off x="478856" y="286949"/>
            <a:ext cx="11514221" cy="6186309"/>
          </a:xfrm>
          <a:prstGeom prst="rect">
            <a:avLst/>
          </a:prstGeom>
          <a:noFill/>
        </p:spPr>
        <p:txBody>
          <a:bodyPr wrap="square">
            <a:spAutoFit/>
          </a:bodyPr>
          <a:lstStyle/>
          <a:p>
            <a:r>
              <a:rPr lang="en-IN" dirty="0">
                <a:solidFill>
                  <a:schemeClr val="tx1">
                    <a:lumMod val="95000"/>
                  </a:schemeClr>
                </a:solidFill>
                <a:latin typeface="Times New Roman" panose="02020603050405020304" pitchFamily="18" charset="0"/>
                <a:cs typeface="Times New Roman" panose="02020603050405020304" pitchFamily="18" charset="0"/>
              </a:rPr>
              <a:t>&lt;/div&gt;&lt;/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 </a:t>
            </a:r>
          </a:p>
          <a:p>
            <a:r>
              <a:rPr lang="en-IN" dirty="0">
                <a:solidFill>
                  <a:schemeClr val="tx1">
                    <a:lumMod val="95000"/>
                  </a:schemeClr>
                </a:solidFill>
                <a:latin typeface="Times New Roman" panose="02020603050405020304" pitchFamily="18" charset="0"/>
                <a:cs typeface="Times New Roman" panose="02020603050405020304" pitchFamily="18" charset="0"/>
              </a:rPr>
              <a:t>&lt;h1 class="bottom"&gt; </a:t>
            </a:r>
          </a:p>
          <a:p>
            <a:r>
              <a:rPr lang="en-IN" dirty="0">
                <a:solidFill>
                  <a:schemeClr val="tx1">
                    <a:lumMod val="95000"/>
                  </a:schemeClr>
                </a:solidFill>
                <a:latin typeface="Times New Roman" panose="02020603050405020304" pitchFamily="18" charset="0"/>
                <a:cs typeface="Times New Roman" panose="02020603050405020304" pitchFamily="18" charset="0"/>
              </a:rPr>
              <a:t>Hi {{</a:t>
            </a:r>
            <a:r>
              <a:rPr lang="en-IN" dirty="0" err="1">
                <a:solidFill>
                  <a:schemeClr val="tx1">
                    <a:lumMod val="95000"/>
                  </a:schemeClr>
                </a:solidFill>
                <a:latin typeface="Times New Roman" panose="02020603050405020304" pitchFamily="18" charset="0"/>
                <a:cs typeface="Times New Roman" panose="02020603050405020304" pitchFamily="18" charset="0"/>
              </a:rPr>
              <a:t>session.username</a:t>
            </a:r>
            <a:r>
              <a:rPr lang="en-IN" dirty="0">
                <a:solidFill>
                  <a:schemeClr val="tx1">
                    <a:lumMod val="95000"/>
                  </a:schemeClr>
                </a:solidFill>
                <a:latin typeface="Times New Roman" panose="02020603050405020304" pitchFamily="18" charset="0"/>
                <a:cs typeface="Times New Roman" panose="02020603050405020304" pitchFamily="18" charset="0"/>
              </a:rPr>
              <a: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 Welcome to the index page... </a:t>
            </a:r>
          </a:p>
          <a:p>
            <a:r>
              <a:rPr lang="en-IN" dirty="0">
                <a:solidFill>
                  <a:schemeClr val="tx1">
                    <a:lumMod val="95000"/>
                  </a:schemeClr>
                </a:solidFill>
                <a:latin typeface="Times New Roman" panose="02020603050405020304" pitchFamily="18" charset="0"/>
                <a:cs typeface="Times New Roman" panose="02020603050405020304" pitchFamily="18" charset="0"/>
              </a:rPr>
              <a:t>&lt;/h1&gt;&lt;/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&gt;&lt;/</a:t>
            </a:r>
            <a:r>
              <a:rPr lang="en-IN" dirty="0" err="1">
                <a:solidFill>
                  <a:schemeClr val="tx1">
                    <a:lumMod val="95000"/>
                  </a:schemeClr>
                </a:solidFill>
                <a:latin typeface="Times New Roman" panose="02020603050405020304" pitchFamily="18" charset="0"/>
                <a:cs typeface="Times New Roman" panose="02020603050405020304" pitchFamily="18" charset="0"/>
              </a:rPr>
              <a:t>br</a:t>
            </a:r>
            <a:r>
              <a:rPr lang="en-IN" dirty="0">
                <a:solidFill>
                  <a:schemeClr val="tx1">
                    <a:lumMod val="95000"/>
                  </a:schemeClr>
                </a:solidFill>
                <a:latin typeface="Times New Roman" panose="02020603050405020304" pitchFamily="18" charset="0"/>
                <a:cs typeface="Times New Roman" panose="02020603050405020304" pitchFamily="18" charset="0"/>
              </a:rPr>
              <a:t>&gt; </a:t>
            </a:r>
          </a:p>
          <a:p>
            <a:r>
              <a:rPr lang="en-IN" dirty="0">
                <a:solidFill>
                  <a:schemeClr val="tx1">
                    <a:lumMod val="95000"/>
                  </a:schemeClr>
                </a:solidFill>
                <a:latin typeface="Times New Roman" panose="02020603050405020304" pitchFamily="18" charset="0"/>
                <a:cs typeface="Times New Roman" panose="02020603050405020304" pitchFamily="18" charset="0"/>
              </a:rPr>
              <a:t>&lt;a </a:t>
            </a:r>
            <a:r>
              <a:rPr lang="en-IN" dirty="0" err="1">
                <a:solidFill>
                  <a:schemeClr val="tx1">
                    <a:lumMod val="95000"/>
                  </a:schemeClr>
                </a:solidFill>
                <a:latin typeface="Times New Roman" panose="02020603050405020304" pitchFamily="18" charset="0"/>
                <a:cs typeface="Times New Roman" panose="02020603050405020304" pitchFamily="18" charset="0"/>
              </a:rPr>
              <a:t>href</a:t>
            </a:r>
            <a:r>
              <a:rPr lang="en-IN" dirty="0">
                <a:solidFill>
                  <a:schemeClr val="tx1">
                    <a:lumMod val="95000"/>
                  </a:schemeClr>
                </a:solidFill>
                <a:latin typeface="Times New Roman" panose="02020603050405020304" pitchFamily="18" charset="0"/>
                <a:cs typeface="Times New Roman" panose="02020603050405020304" pitchFamily="18" charset="0"/>
              </a:rPr>
              <a:t>="{{ </a:t>
            </a:r>
            <a:r>
              <a:rPr lang="en-IN" dirty="0" err="1">
                <a:solidFill>
                  <a:schemeClr val="tx1">
                    <a:lumMod val="95000"/>
                  </a:schemeClr>
                </a:solidFill>
                <a:latin typeface="Times New Roman" panose="02020603050405020304" pitchFamily="18" charset="0"/>
                <a:cs typeface="Times New Roman" panose="02020603050405020304" pitchFamily="18" charset="0"/>
              </a:rPr>
              <a:t>url_for</a:t>
            </a:r>
            <a:r>
              <a:rPr lang="en-IN" dirty="0">
                <a:solidFill>
                  <a:schemeClr val="tx1">
                    <a:lumMod val="95000"/>
                  </a:schemeClr>
                </a:solidFill>
                <a:latin typeface="Times New Roman" panose="02020603050405020304" pitchFamily="18" charset="0"/>
                <a:cs typeface="Times New Roman" panose="02020603050405020304" pitchFamily="18" charset="0"/>
              </a:rPr>
              <a:t>('logout') }}" class="</a:t>
            </a:r>
            <a:r>
              <a:rPr lang="en-IN" dirty="0" err="1">
                <a:solidFill>
                  <a:schemeClr val="tx1">
                    <a:lumMod val="95000"/>
                  </a:schemeClr>
                </a:solidFill>
                <a:latin typeface="Times New Roman" panose="02020603050405020304" pitchFamily="18" charset="0"/>
                <a:cs typeface="Times New Roman" panose="02020603050405020304" pitchFamily="18" charset="0"/>
              </a:rPr>
              <a:t>btn</a:t>
            </a:r>
            <a:r>
              <a:rPr lang="en-IN" dirty="0">
                <a:solidFill>
                  <a:schemeClr val="tx1">
                    <a:lumMod val="95000"/>
                  </a:schemeClr>
                </a:solidFill>
                <a:latin typeface="Times New Roman" panose="02020603050405020304" pitchFamily="18" charset="0"/>
                <a:cs typeface="Times New Roman" panose="02020603050405020304" pitchFamily="18" charset="0"/>
              </a:rPr>
              <a:t>"&gt;Logout&lt;/a&gt; </a:t>
            </a:r>
          </a:p>
          <a:p>
            <a:r>
              <a:rPr lang="en-IN" dirty="0">
                <a:solidFill>
                  <a:schemeClr val="tx1">
                    <a:lumMod val="95000"/>
                  </a:schemeClr>
                </a:solidFill>
                <a:latin typeface="Times New Roman" panose="02020603050405020304" pitchFamily="18" charset="0"/>
                <a:cs typeface="Times New Roman" panose="02020603050405020304" pitchFamily="18" charset="0"/>
              </a:rPr>
              <a:t>&lt;/div&gt; &lt;/div&gt; &lt;/body&gt; &lt;/html&gt;</a:t>
            </a:r>
          </a:p>
          <a:p>
            <a:endParaRPr lang="en-IN" dirty="0">
              <a:solidFill>
                <a:schemeClr val="tx1">
                  <a:lumMod val="95000"/>
                </a:schemeClr>
              </a:solidFill>
              <a:latin typeface="Times New Roman" panose="02020603050405020304" pitchFamily="18" charset="0"/>
              <a:cs typeface="Times New Roman" panose="02020603050405020304" pitchFamily="18" charset="0"/>
            </a:endParaRP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5.style.css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.header{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padding: 5px 120px;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width: 150px;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height: 70px;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background-</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color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#236B8E;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.border{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padding: 80px 50px;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width: 400px;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height: 450px;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border: 1px solid #236B8E;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border-radius: 0px;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background-</a:t>
            </a:r>
            <a:r>
              <a:rPr lang="en-IN" sz="1800" b="0" i="0" u="none" strike="noStrike" baseline="0" dirty="0" err="1">
                <a:solidFill>
                  <a:schemeClr val="tx1">
                    <a:lumMod val="95000"/>
                  </a:schemeClr>
                </a:solidFill>
                <a:latin typeface="Times New Roman" panose="02020603050405020304" pitchFamily="18" charset="0"/>
                <a:cs typeface="Times New Roman" panose="02020603050405020304" pitchFamily="18" charset="0"/>
              </a:rPr>
              <a:t>color</a:t>
            </a:r>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#9AC0CD; </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10B03F31-38AF-8DB5-9443-FE6B60D60EEF}"/>
              </a:ext>
            </a:extLst>
          </p:cNvPr>
          <p:cNvSpPr>
            <a:spLocks noGrp="1"/>
          </p:cNvSpPr>
          <p:nvPr>
            <p:ph type="sldNum" sz="quarter" idx="12"/>
          </p:nvPr>
        </p:nvSpPr>
        <p:spPr/>
        <p:txBody>
          <a:bodyPr/>
          <a:lstStyle/>
          <a:p>
            <a:fld id="{A068A301-9F74-4BD7-9A1D-3C6877130AD1}" type="slidenum">
              <a:rPr lang="en-IN" smtClean="0"/>
              <a:t>15</a:t>
            </a:fld>
            <a:endParaRPr lang="en-IN"/>
          </a:p>
        </p:txBody>
      </p:sp>
    </p:spTree>
    <p:extLst>
      <p:ext uri="{BB962C8B-B14F-4D97-AF65-F5344CB8AC3E}">
        <p14:creationId xmlns:p14="http://schemas.microsoft.com/office/powerpoint/2010/main" val="216821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3E870-3E71-7799-ABBD-686D1FF87BCD}"/>
              </a:ext>
            </a:extLst>
          </p:cNvPr>
          <p:cNvSpPr txBox="1"/>
          <p:nvPr/>
        </p:nvSpPr>
        <p:spPr>
          <a:xfrm>
            <a:off x="546233" y="298383"/>
            <a:ext cx="10782701" cy="646330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btn</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padding: 10px 40px; </a:t>
            </a:r>
          </a:p>
          <a:p>
            <a:r>
              <a:rPr lang="en-IN" dirty="0">
                <a:latin typeface="Times New Roman" panose="02020603050405020304" pitchFamily="18" charset="0"/>
                <a:cs typeface="Times New Roman" panose="02020603050405020304" pitchFamily="18" charset="0"/>
              </a:rPr>
              <a:t>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#236B8E; </a:t>
            </a:r>
          </a:p>
          <a:p>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#FFFFFF; </a:t>
            </a:r>
          </a:p>
          <a:p>
            <a:r>
              <a:rPr lang="en-IN" dirty="0">
                <a:latin typeface="Times New Roman" panose="02020603050405020304" pitchFamily="18" charset="0"/>
                <a:cs typeface="Times New Roman" panose="02020603050405020304" pitchFamily="18" charset="0"/>
              </a:rPr>
              <a:t>font-style: oblique; </a:t>
            </a:r>
          </a:p>
          <a:p>
            <a:r>
              <a:rPr lang="en-IN" dirty="0">
                <a:latin typeface="Times New Roman" panose="02020603050405020304" pitchFamily="18" charset="0"/>
                <a:cs typeface="Times New Roman" panose="02020603050405020304" pitchFamily="18" charset="0"/>
              </a:rPr>
              <a:t>font-weight: bold; </a:t>
            </a:r>
          </a:p>
          <a:p>
            <a:r>
              <a:rPr lang="en-IN" dirty="0">
                <a:latin typeface="Times New Roman" panose="02020603050405020304" pitchFamily="18" charset="0"/>
                <a:cs typeface="Times New Roman" panose="02020603050405020304" pitchFamily="18" charset="0"/>
              </a:rPr>
              <a:t>border-radius: 10px;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.textbox{ padding: 10px 40px; </a:t>
            </a:r>
          </a:p>
          <a:p>
            <a:r>
              <a:rPr lang="en-IN" dirty="0">
                <a:latin typeface="Times New Roman" panose="02020603050405020304" pitchFamily="18" charset="0"/>
                <a:cs typeface="Times New Roman" panose="02020603050405020304" pitchFamily="18" charset="0"/>
              </a:rPr>
              <a:t>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#236B8E; </a:t>
            </a:r>
          </a:p>
          <a:p>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#FFFFFF; </a:t>
            </a:r>
          </a:p>
          <a:p>
            <a:r>
              <a:rPr lang="en-IN" dirty="0">
                <a:latin typeface="Times New Roman" panose="02020603050405020304" pitchFamily="18" charset="0"/>
                <a:cs typeface="Times New Roman" panose="02020603050405020304" pitchFamily="18" charset="0"/>
              </a:rPr>
              <a:t>border-radius: 10px;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::placeholder {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#FFFFFF; opacity: 1; </a:t>
            </a:r>
          </a:p>
          <a:p>
            <a:r>
              <a:rPr lang="en-IN" dirty="0">
                <a:latin typeface="Times New Roman" panose="02020603050405020304" pitchFamily="18" charset="0"/>
                <a:cs typeface="Times New Roman" panose="02020603050405020304" pitchFamily="18" charset="0"/>
              </a:rPr>
              <a:t>font-style: oblique; font-weight: bold;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.word{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#FFFFFF; font-style: oblique; font-weight: bold;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.bottom{ </a:t>
            </a:r>
          </a:p>
          <a:p>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#236B8E; </a:t>
            </a:r>
          </a:p>
          <a:p>
            <a:r>
              <a:rPr lang="en-IN" dirty="0">
                <a:latin typeface="Times New Roman" panose="02020603050405020304" pitchFamily="18" charset="0"/>
                <a:cs typeface="Times New Roman" panose="02020603050405020304" pitchFamily="18" charset="0"/>
              </a:rPr>
              <a:t>font-style: oblique; </a:t>
            </a:r>
          </a:p>
          <a:p>
            <a:r>
              <a:rPr lang="en-IN" dirty="0">
                <a:latin typeface="Times New Roman" panose="02020603050405020304" pitchFamily="18" charset="0"/>
                <a:cs typeface="Times New Roman" panose="02020603050405020304" pitchFamily="18" charset="0"/>
              </a:rPr>
              <a:t>font-weight: bold; </a:t>
            </a:r>
          </a:p>
          <a:p>
            <a:r>
              <a:rPr lang="en-IN"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9C1F2CC6-1F6E-6DE1-86D8-32A808E66A5A}"/>
              </a:ext>
            </a:extLst>
          </p:cNvPr>
          <p:cNvSpPr>
            <a:spLocks noGrp="1"/>
          </p:cNvSpPr>
          <p:nvPr>
            <p:ph type="sldNum" sz="quarter" idx="12"/>
          </p:nvPr>
        </p:nvSpPr>
        <p:spPr/>
        <p:txBody>
          <a:bodyPr/>
          <a:lstStyle/>
          <a:p>
            <a:fld id="{A068A301-9F74-4BD7-9A1D-3C6877130AD1}" type="slidenum">
              <a:rPr lang="en-IN" smtClean="0"/>
              <a:t>16</a:t>
            </a:fld>
            <a:endParaRPr lang="en-IN"/>
          </a:p>
        </p:txBody>
      </p:sp>
    </p:spTree>
    <p:extLst>
      <p:ext uri="{BB962C8B-B14F-4D97-AF65-F5344CB8AC3E}">
        <p14:creationId xmlns:p14="http://schemas.microsoft.com/office/powerpoint/2010/main" val="287721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50A80-9620-DFBF-1862-711597369A23}"/>
              </a:ext>
            </a:extLst>
          </p:cNvPr>
          <p:cNvSpPr txBox="1"/>
          <p:nvPr/>
        </p:nvSpPr>
        <p:spPr>
          <a:xfrm>
            <a:off x="442761" y="258167"/>
            <a:ext cx="11454063" cy="646330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SPRINT 2</a:t>
            </a:r>
          </a:p>
          <a:p>
            <a:r>
              <a:rPr lang="en-IN" dirty="0">
                <a:latin typeface="Times New Roman" panose="02020603050405020304" pitchFamily="18" charset="0"/>
                <a:cs typeface="Times New Roman" panose="02020603050405020304" pitchFamily="18" charset="0"/>
              </a:rPr>
              <a:t>1.mail.py</a:t>
            </a:r>
          </a:p>
          <a:p>
            <a:r>
              <a:rPr lang="en-IN" dirty="0">
                <a:latin typeface="Times New Roman" panose="02020603050405020304" pitchFamily="18" charset="0"/>
                <a:cs typeface="Times New Roman" panose="02020603050405020304" pitchFamily="18" charset="0"/>
              </a:rPr>
              <a:t># importing libraries</a:t>
            </a:r>
          </a:p>
          <a:p>
            <a:r>
              <a:rPr lang="en-IN" dirty="0">
                <a:latin typeface="Times New Roman" panose="02020603050405020304" pitchFamily="18" charset="0"/>
                <a:cs typeface="Times New Roman" panose="02020603050405020304" pitchFamily="18" charset="0"/>
              </a:rPr>
              <a:t>from flask import Flask</a:t>
            </a:r>
          </a:p>
          <a:p>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flask_mail</a:t>
            </a:r>
            <a:r>
              <a:rPr lang="en-IN" dirty="0">
                <a:latin typeface="Times New Roman" panose="02020603050405020304" pitchFamily="18" charset="0"/>
                <a:cs typeface="Times New Roman" panose="02020603050405020304" pitchFamily="18" charset="0"/>
              </a:rPr>
              <a:t> import Mail, Message</a:t>
            </a:r>
          </a:p>
          <a:p>
            <a:r>
              <a:rPr lang="en-IN" dirty="0">
                <a:latin typeface="Times New Roman" panose="02020603050405020304" pitchFamily="18" charset="0"/>
                <a:cs typeface="Times New Roman" panose="02020603050405020304" pitchFamily="18" charset="0"/>
              </a:rPr>
              <a:t>app = Flask(__name__)</a:t>
            </a:r>
          </a:p>
          <a:p>
            <a:r>
              <a:rPr lang="en-IN" dirty="0">
                <a:latin typeface="Times New Roman" panose="02020603050405020304" pitchFamily="18" charset="0"/>
                <a:cs typeface="Times New Roman" panose="02020603050405020304" pitchFamily="18" charset="0"/>
              </a:rPr>
              <a:t>mail = Mail(app) # instantiate the mail class</a:t>
            </a:r>
          </a:p>
          <a:p>
            <a:r>
              <a:rPr lang="en-IN" dirty="0">
                <a:latin typeface="Times New Roman" panose="02020603050405020304" pitchFamily="18" charset="0"/>
                <a:cs typeface="Times New Roman" panose="02020603050405020304" pitchFamily="18" charset="0"/>
              </a:rPr>
              <a:t># configuration of mail</a:t>
            </a:r>
          </a:p>
          <a:p>
            <a:r>
              <a:rPr lang="en-IN" dirty="0" err="1">
                <a:latin typeface="Times New Roman" panose="02020603050405020304" pitchFamily="18" charset="0"/>
                <a:cs typeface="Times New Roman" panose="02020603050405020304" pitchFamily="18" charset="0"/>
              </a:rPr>
              <a:t>app.config</a:t>
            </a:r>
            <a:r>
              <a:rPr lang="en-IN" dirty="0">
                <a:latin typeface="Times New Roman" panose="02020603050405020304" pitchFamily="18" charset="0"/>
                <a:cs typeface="Times New Roman" panose="02020603050405020304" pitchFamily="18" charset="0"/>
              </a:rPr>
              <a:t>['MAIL_SERVER']='smtp.gmail.com'</a:t>
            </a:r>
          </a:p>
          <a:p>
            <a:r>
              <a:rPr lang="en-IN" dirty="0" err="1">
                <a:latin typeface="Times New Roman" panose="02020603050405020304" pitchFamily="18" charset="0"/>
                <a:cs typeface="Times New Roman" panose="02020603050405020304" pitchFamily="18" charset="0"/>
              </a:rPr>
              <a:t>app.config</a:t>
            </a:r>
            <a:r>
              <a:rPr lang="en-IN" dirty="0">
                <a:latin typeface="Times New Roman" panose="02020603050405020304" pitchFamily="18" charset="0"/>
                <a:cs typeface="Times New Roman" panose="02020603050405020304" pitchFamily="18" charset="0"/>
              </a:rPr>
              <a:t>['MAIL_PORT'] = 465</a:t>
            </a:r>
          </a:p>
          <a:p>
            <a:r>
              <a:rPr lang="en-IN" dirty="0" err="1">
                <a:latin typeface="Times New Roman" panose="02020603050405020304" pitchFamily="18" charset="0"/>
                <a:cs typeface="Times New Roman" panose="02020603050405020304" pitchFamily="18" charset="0"/>
              </a:rPr>
              <a:t>app.config</a:t>
            </a:r>
            <a:r>
              <a:rPr lang="en-IN" dirty="0">
                <a:latin typeface="Times New Roman" panose="02020603050405020304" pitchFamily="18" charset="0"/>
                <a:cs typeface="Times New Roman" panose="02020603050405020304" pitchFamily="18" charset="0"/>
              </a:rPr>
              <a:t>['MAIL_USERNAME'] = 'derinjose886@gmail.com'</a:t>
            </a:r>
          </a:p>
          <a:p>
            <a:r>
              <a:rPr lang="en-IN" dirty="0" err="1">
                <a:latin typeface="Times New Roman" panose="02020603050405020304" pitchFamily="18" charset="0"/>
                <a:cs typeface="Times New Roman" panose="02020603050405020304" pitchFamily="18" charset="0"/>
              </a:rPr>
              <a:t>app.config</a:t>
            </a:r>
            <a:r>
              <a:rPr lang="en-IN" dirty="0">
                <a:latin typeface="Times New Roman" panose="02020603050405020304" pitchFamily="18" charset="0"/>
                <a:cs typeface="Times New Roman" panose="02020603050405020304" pitchFamily="18" charset="0"/>
              </a:rPr>
              <a:t>['MAIL_PASSWORD'] = '</a:t>
            </a:r>
            <a:r>
              <a:rPr lang="en-IN" dirty="0" err="1">
                <a:latin typeface="Times New Roman" panose="02020603050405020304" pitchFamily="18" charset="0"/>
                <a:cs typeface="Times New Roman" panose="02020603050405020304" pitchFamily="18" charset="0"/>
              </a:rPr>
              <a:t>lhmjtfrjwblfbgeq</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app.config</a:t>
            </a:r>
            <a:r>
              <a:rPr lang="en-IN" dirty="0">
                <a:latin typeface="Times New Roman" panose="02020603050405020304" pitchFamily="18" charset="0"/>
                <a:cs typeface="Times New Roman" panose="02020603050405020304" pitchFamily="18" charset="0"/>
              </a:rPr>
              <a:t>['MAIL_USE_TLS'] = False</a:t>
            </a:r>
          </a:p>
          <a:p>
            <a:r>
              <a:rPr lang="en-IN" dirty="0" err="1">
                <a:latin typeface="Times New Roman" panose="02020603050405020304" pitchFamily="18" charset="0"/>
                <a:cs typeface="Times New Roman" panose="02020603050405020304" pitchFamily="18" charset="0"/>
              </a:rPr>
              <a:t>app.config</a:t>
            </a:r>
            <a:r>
              <a:rPr lang="en-IN" dirty="0">
                <a:latin typeface="Times New Roman" panose="02020603050405020304" pitchFamily="18" charset="0"/>
                <a:cs typeface="Times New Roman" panose="02020603050405020304" pitchFamily="18" charset="0"/>
              </a:rPr>
              <a:t>['MAIL_USE_SSL'] = True</a:t>
            </a:r>
          </a:p>
          <a:p>
            <a:r>
              <a:rPr lang="en-IN" dirty="0">
                <a:latin typeface="Times New Roman" panose="02020603050405020304" pitchFamily="18" charset="0"/>
                <a:cs typeface="Times New Roman" panose="02020603050405020304" pitchFamily="18" charset="0"/>
              </a:rPr>
              <a:t>mail = Mail(app)</a:t>
            </a:r>
          </a:p>
          <a:p>
            <a:r>
              <a:rPr lang="en-IN" dirty="0">
                <a:latin typeface="Times New Roman" panose="02020603050405020304" pitchFamily="18" charset="0"/>
                <a:cs typeface="Times New Roman" panose="02020603050405020304" pitchFamily="18" charset="0"/>
              </a:rPr>
              <a:t># message object mapped to a particular URL ‘/’</a:t>
            </a:r>
          </a:p>
          <a:p>
            <a:r>
              <a:rPr lang="en-IN" dirty="0">
                <a:latin typeface="Times New Roman" panose="02020603050405020304" pitchFamily="18" charset="0"/>
                <a:cs typeface="Times New Roman" panose="02020603050405020304" pitchFamily="18" charset="0"/>
              </a:rPr>
              <a:t>@app.route("/")</a:t>
            </a:r>
          </a:p>
          <a:p>
            <a:r>
              <a:rPr lang="en-IN" dirty="0">
                <a:latin typeface="Times New Roman" panose="02020603050405020304" pitchFamily="18" charset="0"/>
                <a:cs typeface="Times New Roman" panose="02020603050405020304" pitchFamily="18" charset="0"/>
              </a:rPr>
              <a:t>def index():</a:t>
            </a:r>
          </a:p>
          <a:p>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 = Message('you have registered </a:t>
            </a:r>
            <a:r>
              <a:rPr lang="en-IN" dirty="0" err="1">
                <a:latin typeface="Times New Roman" panose="02020603050405020304" pitchFamily="18" charset="0"/>
                <a:cs typeface="Times New Roman" panose="02020603050405020304" pitchFamily="18" charset="0"/>
              </a:rPr>
              <a:t>sucessfully</a:t>
            </a:r>
            <a:r>
              <a:rPr lang="en-IN" dirty="0">
                <a:latin typeface="Times New Roman" panose="02020603050405020304" pitchFamily="18" charset="0"/>
                <a:cs typeface="Times New Roman" panose="02020603050405020304" pitchFamily="18" charset="0"/>
              </a:rPr>
              <a:t>',sender ='derinjose886@gmail.com',recipients = ['jeyabalamurugan0@gmail.com']</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msg.body</a:t>
            </a:r>
            <a:r>
              <a:rPr lang="en-IN" dirty="0">
                <a:latin typeface="Times New Roman" panose="02020603050405020304" pitchFamily="18" charset="0"/>
                <a:cs typeface="Times New Roman" panose="02020603050405020304" pitchFamily="18" charset="0"/>
              </a:rPr>
              <a:t> = 'welcome !! to Nutri </a:t>
            </a:r>
            <a:r>
              <a:rPr lang="en-IN" dirty="0" err="1">
                <a:latin typeface="Times New Roman" panose="02020603050405020304" pitchFamily="18" charset="0"/>
                <a:cs typeface="Times New Roman" panose="02020603050405020304" pitchFamily="18" charset="0"/>
              </a:rPr>
              <a:t>Lite'mail.send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return'Sent</a:t>
            </a:r>
            <a:r>
              <a:rPr lang="en-IN" dirty="0">
                <a:latin typeface="Times New Roman" panose="02020603050405020304" pitchFamily="18" charset="0"/>
                <a:cs typeface="Times New Roman" panose="02020603050405020304" pitchFamily="18" charset="0"/>
              </a:rPr>
              <a:t>’ if __name__ == '__main__':</a:t>
            </a:r>
          </a:p>
          <a:p>
            <a:r>
              <a:rPr lang="en-IN" dirty="0" err="1">
                <a:latin typeface="Times New Roman" panose="02020603050405020304" pitchFamily="18" charset="0"/>
                <a:cs typeface="Times New Roman" panose="02020603050405020304" pitchFamily="18" charset="0"/>
              </a:rPr>
              <a:t>app.run</a:t>
            </a:r>
            <a:r>
              <a:rPr lang="en-IN" dirty="0">
                <a:latin typeface="Times New Roman" panose="02020603050405020304" pitchFamily="18" charset="0"/>
                <a:cs typeface="Times New Roman" panose="02020603050405020304" pitchFamily="18" charset="0"/>
              </a:rPr>
              <a:t>(debug = True)</a:t>
            </a:r>
          </a:p>
        </p:txBody>
      </p:sp>
      <p:sp>
        <p:nvSpPr>
          <p:cNvPr id="5" name="Slide Number Placeholder 4">
            <a:extLst>
              <a:ext uri="{FF2B5EF4-FFF2-40B4-BE49-F238E27FC236}">
                <a16:creationId xmlns:a16="http://schemas.microsoft.com/office/drawing/2014/main" id="{CA82666C-396E-CCEB-45EA-7AEC4DBAB345}"/>
              </a:ext>
            </a:extLst>
          </p:cNvPr>
          <p:cNvSpPr>
            <a:spLocks noGrp="1"/>
          </p:cNvSpPr>
          <p:nvPr>
            <p:ph type="sldNum" sz="quarter" idx="12"/>
          </p:nvPr>
        </p:nvSpPr>
        <p:spPr/>
        <p:txBody>
          <a:bodyPr/>
          <a:lstStyle/>
          <a:p>
            <a:fld id="{A068A301-9F74-4BD7-9A1D-3C6877130AD1}" type="slidenum">
              <a:rPr lang="en-IN" smtClean="0"/>
              <a:t>17</a:t>
            </a:fld>
            <a:endParaRPr lang="en-IN"/>
          </a:p>
        </p:txBody>
      </p:sp>
    </p:spTree>
    <p:extLst>
      <p:ext uri="{BB962C8B-B14F-4D97-AF65-F5344CB8AC3E}">
        <p14:creationId xmlns:p14="http://schemas.microsoft.com/office/powerpoint/2010/main" val="152749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1166-F03E-03CA-ECA2-87DE4C0F3779}"/>
              </a:ext>
            </a:extLst>
          </p:cNvPr>
          <p:cNvSpPr>
            <a:spLocks noGrp="1"/>
          </p:cNvSpPr>
          <p:nvPr>
            <p:ph type="title"/>
          </p:nvPr>
        </p:nvSpPr>
        <p:spPr>
          <a:xfrm>
            <a:off x="838200" y="288123"/>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OUTPUT OF MODULES</a:t>
            </a:r>
          </a:p>
        </p:txBody>
      </p:sp>
      <p:sp>
        <p:nvSpPr>
          <p:cNvPr id="3" name="Slide Number Placeholder 2">
            <a:extLst>
              <a:ext uri="{FF2B5EF4-FFF2-40B4-BE49-F238E27FC236}">
                <a16:creationId xmlns:a16="http://schemas.microsoft.com/office/drawing/2014/main" id="{EEC9F226-9B8C-2A61-9B6F-C100F3534B18}"/>
              </a:ext>
            </a:extLst>
          </p:cNvPr>
          <p:cNvSpPr>
            <a:spLocks noGrp="1"/>
          </p:cNvSpPr>
          <p:nvPr>
            <p:ph type="sldNum" sz="quarter" idx="12"/>
          </p:nvPr>
        </p:nvSpPr>
        <p:spPr/>
        <p:txBody>
          <a:bodyPr/>
          <a:lstStyle/>
          <a:p>
            <a:fld id="{A068A301-9F74-4BD7-9A1D-3C6877130AD1}" type="slidenum">
              <a:rPr lang="en-IN" smtClean="0"/>
              <a:t>18</a:t>
            </a:fld>
            <a:endParaRPr lang="en-IN"/>
          </a:p>
        </p:txBody>
      </p:sp>
      <p:sp>
        <p:nvSpPr>
          <p:cNvPr id="15" name="TextBox 14">
            <a:extLst>
              <a:ext uri="{FF2B5EF4-FFF2-40B4-BE49-F238E27FC236}">
                <a16:creationId xmlns:a16="http://schemas.microsoft.com/office/drawing/2014/main" id="{5A542D89-E9F0-5635-9AA3-2502090D4DD1}"/>
              </a:ext>
            </a:extLst>
          </p:cNvPr>
          <p:cNvSpPr txBox="1"/>
          <p:nvPr/>
        </p:nvSpPr>
        <p:spPr>
          <a:xfrm>
            <a:off x="568692" y="1613686"/>
            <a:ext cx="6097604" cy="369332"/>
          </a:xfrm>
          <a:prstGeom prst="rect">
            <a:avLst/>
          </a:prstGeom>
          <a:noFill/>
        </p:spPr>
        <p:txBody>
          <a:bodyPr wrap="square">
            <a:spAutoFit/>
          </a:bodyPr>
          <a:lstStyle/>
          <a:p>
            <a:r>
              <a:rPr lang="en-IN" dirty="0"/>
              <a:t>SPRINT 1</a:t>
            </a:r>
          </a:p>
        </p:txBody>
      </p:sp>
      <p:pic>
        <p:nvPicPr>
          <p:cNvPr id="17" name="Picture 16">
            <a:extLst>
              <a:ext uri="{FF2B5EF4-FFF2-40B4-BE49-F238E27FC236}">
                <a16:creationId xmlns:a16="http://schemas.microsoft.com/office/drawing/2014/main" id="{9479D1F6-467E-D246-4C91-92B910A60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67" y="2499118"/>
            <a:ext cx="5257800" cy="2971800"/>
          </a:xfrm>
          <a:prstGeom prst="rect">
            <a:avLst/>
          </a:prstGeom>
        </p:spPr>
      </p:pic>
      <p:pic>
        <p:nvPicPr>
          <p:cNvPr id="19" name="Picture 18">
            <a:extLst>
              <a:ext uri="{FF2B5EF4-FFF2-40B4-BE49-F238E27FC236}">
                <a16:creationId xmlns:a16="http://schemas.microsoft.com/office/drawing/2014/main" id="{EA2D8BBA-25D4-E99D-A3F1-88D619F7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01" y="2372233"/>
            <a:ext cx="5012267" cy="3225569"/>
          </a:xfrm>
          <a:prstGeom prst="rect">
            <a:avLst/>
          </a:prstGeom>
        </p:spPr>
      </p:pic>
    </p:spTree>
    <p:extLst>
      <p:ext uri="{BB962C8B-B14F-4D97-AF65-F5344CB8AC3E}">
        <p14:creationId xmlns:p14="http://schemas.microsoft.com/office/powerpoint/2010/main" val="325084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D51266-8839-5162-6636-8B340951AB3C}"/>
              </a:ext>
            </a:extLst>
          </p:cNvPr>
          <p:cNvSpPr>
            <a:spLocks noGrp="1"/>
          </p:cNvSpPr>
          <p:nvPr>
            <p:ph type="sldNum" sz="quarter" idx="12"/>
          </p:nvPr>
        </p:nvSpPr>
        <p:spPr/>
        <p:txBody>
          <a:bodyPr/>
          <a:lstStyle/>
          <a:p>
            <a:fld id="{A068A301-9F74-4BD7-9A1D-3C6877130AD1}" type="slidenum">
              <a:rPr lang="en-IN" smtClean="0"/>
              <a:t>19</a:t>
            </a:fld>
            <a:endParaRPr lang="en-IN"/>
          </a:p>
        </p:txBody>
      </p:sp>
      <p:pic>
        <p:nvPicPr>
          <p:cNvPr id="4" name="Picture 3">
            <a:extLst>
              <a:ext uri="{FF2B5EF4-FFF2-40B4-BE49-F238E27FC236}">
                <a16:creationId xmlns:a16="http://schemas.microsoft.com/office/drawing/2014/main" id="{5F0A7DD1-4342-A867-320A-52EBB9029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529424"/>
            <a:ext cx="6095999" cy="3799152"/>
          </a:xfrm>
          <a:prstGeom prst="rect">
            <a:avLst/>
          </a:prstGeom>
        </p:spPr>
      </p:pic>
      <p:pic>
        <p:nvPicPr>
          <p:cNvPr id="6" name="Picture 5">
            <a:extLst>
              <a:ext uri="{FF2B5EF4-FFF2-40B4-BE49-F238E27FC236}">
                <a16:creationId xmlns:a16="http://schemas.microsoft.com/office/drawing/2014/main" id="{2A975A87-7A13-A3E0-F1B6-3CAE22FD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2048934"/>
            <a:ext cx="5461000" cy="3119437"/>
          </a:xfrm>
          <a:prstGeom prst="rect">
            <a:avLst/>
          </a:prstGeom>
        </p:spPr>
      </p:pic>
    </p:spTree>
    <p:extLst>
      <p:ext uri="{BB962C8B-B14F-4D97-AF65-F5344CB8AC3E}">
        <p14:creationId xmlns:p14="http://schemas.microsoft.com/office/powerpoint/2010/main" val="219095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B7F9-5C60-E81E-EBCE-9A3FC5C3291D}"/>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6635CDB-0756-677C-319E-01F7062369B5}"/>
              </a:ext>
            </a:extLst>
          </p:cNvPr>
          <p:cNvSpPr>
            <a:spLocks noGrp="1"/>
          </p:cNvSpPr>
          <p:nvPr>
            <p:ph idx="1"/>
          </p:nvPr>
        </p:nvSpPr>
        <p:spPr/>
        <p:txBody>
          <a:bodyPr>
            <a:normAutofit fontScale="92500" lnSpcReduction="10000"/>
          </a:bodyPr>
          <a:lstStyle/>
          <a:p>
            <a:pPr marL="0" indent="0">
              <a:buNone/>
            </a:pPr>
            <a:r>
              <a:rPr lang="en-US" sz="2600" b="0" i="0" dirty="0">
                <a:solidFill>
                  <a:schemeClr val="tx1">
                    <a:lumMod val="95000"/>
                  </a:schemeClr>
                </a:solidFill>
                <a:effectLst/>
                <a:latin typeface="Times New Roman" panose="02020603050405020304" pitchFamily="18" charset="0"/>
                <a:cs typeface="Times New Roman" panose="02020603050405020304" pitchFamily="18" charset="0"/>
              </a:rPr>
              <a:t>A web based tool is being planned for therapeutic nutrition prescriptions in clinical settings. The cloud based system would have the ability to calculate the nutritional requirements and to guide first line nutritional management to patients and clients automatically. Also, it serves as an electronic medical and dietetic record, and personalized nutrition consultation approach can be client can converse to his/ her personal dietitian at their own convenient setting. The implementation once done would invite more and more queries for personalized nutrition support rather than depending on the set menu plans as in the case of current online approaches. Authenticity of the consultant dietitian would also be ensured by the responsible team providing nutrition support.</a:t>
            </a:r>
          </a:p>
          <a:p>
            <a:pPr marL="0" indent="0">
              <a:buNone/>
            </a:pPr>
            <a:endParaRPr lang="en-US" sz="26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6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600" dirty="0">
              <a:solidFill>
                <a:srgbClr val="333333"/>
              </a:solidFill>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CB42A34-EFAD-03A6-80C8-68FBC4021AAA}"/>
              </a:ext>
            </a:extLst>
          </p:cNvPr>
          <p:cNvSpPr>
            <a:spLocks noGrp="1"/>
          </p:cNvSpPr>
          <p:nvPr>
            <p:ph type="sldNum" sz="quarter" idx="12"/>
          </p:nvPr>
        </p:nvSpPr>
        <p:spPr/>
        <p:txBody>
          <a:bodyPr/>
          <a:lstStyle/>
          <a:p>
            <a:fld id="{A068A301-9F74-4BD7-9A1D-3C6877130AD1}" type="slidenum">
              <a:rPr lang="en-IN" smtClean="0"/>
              <a:t>2</a:t>
            </a:fld>
            <a:endParaRPr lang="en-IN"/>
          </a:p>
        </p:txBody>
      </p:sp>
    </p:spTree>
    <p:extLst>
      <p:ext uri="{BB962C8B-B14F-4D97-AF65-F5344CB8AC3E}">
        <p14:creationId xmlns:p14="http://schemas.microsoft.com/office/powerpoint/2010/main" val="223618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205C78-67F1-FA73-9C97-C05FBC76C1ED}"/>
              </a:ext>
            </a:extLst>
          </p:cNvPr>
          <p:cNvSpPr>
            <a:spLocks noGrp="1"/>
          </p:cNvSpPr>
          <p:nvPr>
            <p:ph type="sldNum" sz="quarter" idx="12"/>
          </p:nvPr>
        </p:nvSpPr>
        <p:spPr/>
        <p:txBody>
          <a:bodyPr/>
          <a:lstStyle/>
          <a:p>
            <a:fld id="{A068A301-9F74-4BD7-9A1D-3C6877130AD1}" type="slidenum">
              <a:rPr lang="en-IN" smtClean="0"/>
              <a:t>20</a:t>
            </a:fld>
            <a:endParaRPr lang="en-IN"/>
          </a:p>
        </p:txBody>
      </p:sp>
      <p:sp>
        <p:nvSpPr>
          <p:cNvPr id="4" name="TextBox 3">
            <a:extLst>
              <a:ext uri="{FF2B5EF4-FFF2-40B4-BE49-F238E27FC236}">
                <a16:creationId xmlns:a16="http://schemas.microsoft.com/office/drawing/2014/main" id="{9DF2700C-CC12-0574-88ED-281BFE3E0D5B}"/>
              </a:ext>
            </a:extLst>
          </p:cNvPr>
          <p:cNvSpPr txBox="1"/>
          <p:nvPr/>
        </p:nvSpPr>
        <p:spPr>
          <a:xfrm>
            <a:off x="778933" y="492667"/>
            <a:ext cx="6096000" cy="369332"/>
          </a:xfrm>
          <a:prstGeom prst="rect">
            <a:avLst/>
          </a:prstGeom>
          <a:noFill/>
        </p:spPr>
        <p:txBody>
          <a:bodyPr wrap="square">
            <a:spAutoFit/>
          </a:bodyPr>
          <a:lstStyle/>
          <a:p>
            <a:r>
              <a:rPr lang="en-IN" dirty="0"/>
              <a:t>SPRINT 2</a:t>
            </a:r>
          </a:p>
        </p:txBody>
      </p:sp>
      <p:pic>
        <p:nvPicPr>
          <p:cNvPr id="6" name="Picture 5">
            <a:extLst>
              <a:ext uri="{FF2B5EF4-FFF2-40B4-BE49-F238E27FC236}">
                <a16:creationId xmlns:a16="http://schemas.microsoft.com/office/drawing/2014/main" id="{9E72D0E4-B7EE-F766-BB2D-DFDF30246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836" y="1168401"/>
            <a:ext cx="4074059" cy="4758266"/>
          </a:xfrm>
          <a:prstGeom prst="rect">
            <a:avLst/>
          </a:prstGeom>
        </p:spPr>
      </p:pic>
      <p:pic>
        <p:nvPicPr>
          <p:cNvPr id="8" name="Picture 7">
            <a:extLst>
              <a:ext uri="{FF2B5EF4-FFF2-40B4-BE49-F238E27FC236}">
                <a16:creationId xmlns:a16="http://schemas.microsoft.com/office/drawing/2014/main" id="{960BACFF-A633-2A3D-8E1A-4C56626F4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60" y="1634067"/>
            <a:ext cx="6746346" cy="3322637"/>
          </a:xfrm>
          <a:prstGeom prst="rect">
            <a:avLst/>
          </a:prstGeom>
        </p:spPr>
      </p:pic>
    </p:spTree>
    <p:extLst>
      <p:ext uri="{BB962C8B-B14F-4D97-AF65-F5344CB8AC3E}">
        <p14:creationId xmlns:p14="http://schemas.microsoft.com/office/powerpoint/2010/main" val="419298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B451-B530-0DA2-33B2-E4BE6228E737}"/>
              </a:ext>
            </a:extLst>
          </p:cNvPr>
          <p:cNvSpPr>
            <a:spLocks noGrp="1"/>
          </p:cNvSpPr>
          <p:nvPr>
            <p:ph type="title"/>
          </p:nvPr>
        </p:nvSpPr>
        <p:spPr>
          <a:xfrm>
            <a:off x="838200" y="288123"/>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B563B62-8CC5-46B2-71B4-DFFC0A0B326C}"/>
              </a:ext>
            </a:extLst>
          </p:cNvPr>
          <p:cNvSpPr>
            <a:spLocks noGrp="1"/>
          </p:cNvSpPr>
          <p:nvPr>
            <p:ph idx="1"/>
          </p:nvPr>
        </p:nvSpPr>
        <p:spPr>
          <a:xfrm>
            <a:off x="1323445" y="1613686"/>
            <a:ext cx="8946541" cy="4195481"/>
          </a:xfrm>
        </p:spPr>
        <p:txBody>
          <a:bodyPr>
            <a:normAutofit lnSpcReduction="10000"/>
          </a:bodyPr>
          <a:lstStyle/>
          <a:p>
            <a:pPr marL="0" indent="0" algn="l">
              <a:buNone/>
            </a:pPr>
            <a:r>
              <a:rPr lang="en-US" sz="2400" b="0" i="0" dirty="0">
                <a:effectLst/>
                <a:latin typeface="Times New Roman" panose="02020603050405020304" pitchFamily="18" charset="0"/>
                <a:cs typeface="Times New Roman" panose="02020603050405020304" pitchFamily="18" charset="0"/>
              </a:rPr>
              <a:t>Dietary assessment is a necessary component of nutritional status assessment of individuals, and also is useful for other purposes. It can be done using a variety of methods, each of which has advantages and limitations. However, regardless of which method is chosen, it is important that certain criteria be met. Intake from all sources (food, fortified food, beverages, and nutrient supplements) must be included. Sufficient numbers of days to represent usual intakes must be obtained. Complete food and supplement composition tables must be employed. Appropriate reference standards and statistical procedures for assessing intakes must be used. Dietary assessment methods work best in combination with other methods for the assessment of nutritional status.</a:t>
            </a:r>
          </a:p>
          <a:p>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71EB5E-B529-45F8-8F23-FE1A732484A8}"/>
              </a:ext>
            </a:extLst>
          </p:cNvPr>
          <p:cNvSpPr>
            <a:spLocks noGrp="1"/>
          </p:cNvSpPr>
          <p:nvPr>
            <p:ph type="sldNum" sz="quarter" idx="12"/>
          </p:nvPr>
        </p:nvSpPr>
        <p:spPr/>
        <p:txBody>
          <a:bodyPr/>
          <a:lstStyle/>
          <a:p>
            <a:fld id="{A068A301-9F74-4BD7-9A1D-3C6877130AD1}" type="slidenum">
              <a:rPr lang="en-IN" smtClean="0"/>
              <a:t>21</a:t>
            </a:fld>
            <a:endParaRPr lang="en-IN"/>
          </a:p>
        </p:txBody>
      </p:sp>
    </p:spTree>
    <p:extLst>
      <p:ext uri="{BB962C8B-B14F-4D97-AF65-F5344CB8AC3E}">
        <p14:creationId xmlns:p14="http://schemas.microsoft.com/office/powerpoint/2010/main" val="74714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517D-D103-C0A6-D58A-F1CA98D3DEDB}"/>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1B699ED7-05A8-3B1D-0045-E5A63AFE0D5E}"/>
              </a:ext>
            </a:extLst>
          </p:cNvPr>
          <p:cNvSpPr>
            <a:spLocks noGrp="1"/>
          </p:cNvSpPr>
          <p:nvPr>
            <p:ph idx="1"/>
          </p:nvPr>
        </p:nvSpPr>
        <p:spPr>
          <a:xfrm>
            <a:off x="1104293" y="1400985"/>
            <a:ext cx="8946541" cy="4195481"/>
          </a:xfrm>
        </p:spPr>
        <p:txBody>
          <a:bodyPr>
            <a:noAutofit/>
          </a:bodyPr>
          <a:lstStyle/>
          <a:p>
            <a:r>
              <a:rPr lang="en-IN" sz="2200" dirty="0">
                <a:latin typeface="Times New Roman" panose="02020603050405020304" pitchFamily="18" charset="0"/>
                <a:cs typeface="Times New Roman" panose="02020603050405020304" pitchFamily="18" charset="0"/>
                <a:hlinkClick r:id="rId2"/>
              </a:rPr>
              <a:t>https://www.researchgate.net/publication/346411010_DEVELOPMENT_OF_A_CLOUD_BASED_SOLUTION_FOR_EFFECTIVE_NUTRITION_INTERVENTION_IN_THE_MANAGEMENT_OF_LIFESTYLE_DISEASES</a:t>
            </a:r>
            <a:endParaRPr lang="en-IN" sz="2200" dirty="0">
              <a:latin typeface="Times New Roman" panose="02020603050405020304" pitchFamily="18" charset="0"/>
              <a:cs typeface="Times New Roman" panose="02020603050405020304" pitchFamily="18" charset="0"/>
            </a:endParaRPr>
          </a:p>
          <a:p>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https://www.academia.edu/43016077/A_DIET_CONTROL_AND_FITNESS_ASSISTANT_APPLICATION_USING_DEEP_LEARNING_BASED_IMAGE_CLASSIFICATION</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https://www.researchgate.net/publication/322152435_Enhancing_Cloud_and_Big_Data_Systems_for_healthy_Food_and_Information_Systems_Practice_A_Conceptual_Study</a:t>
            </a: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https://www.researchgate.net/publication/357303031_Digital_Nutrition_Consultation_among_Hand-Held_Device_Users_During_COVID-19_Pandemic</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https://ieeexplore.ieee.org/document/5406187</a:t>
            </a:r>
            <a:endParaRPr lang="en-IN" sz="22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36CD3B0-808A-6352-1AAA-70A39F8D9DF6}"/>
              </a:ext>
            </a:extLst>
          </p:cNvPr>
          <p:cNvSpPr>
            <a:spLocks noGrp="1"/>
          </p:cNvSpPr>
          <p:nvPr>
            <p:ph type="sldNum" sz="quarter" idx="12"/>
          </p:nvPr>
        </p:nvSpPr>
        <p:spPr/>
        <p:txBody>
          <a:bodyPr/>
          <a:lstStyle/>
          <a:p>
            <a:fld id="{A068A301-9F74-4BD7-9A1D-3C6877130AD1}" type="slidenum">
              <a:rPr lang="en-IN" smtClean="0"/>
              <a:t>22</a:t>
            </a:fld>
            <a:endParaRPr lang="en-IN"/>
          </a:p>
        </p:txBody>
      </p:sp>
    </p:spTree>
    <p:extLst>
      <p:ext uri="{BB962C8B-B14F-4D97-AF65-F5344CB8AC3E}">
        <p14:creationId xmlns:p14="http://schemas.microsoft.com/office/powerpoint/2010/main" val="115521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6540-DC47-77E2-F782-730905F3CB22}"/>
              </a:ext>
            </a:extLst>
          </p:cNvPr>
          <p:cNvSpPr>
            <a:spLocks noGrp="1"/>
          </p:cNvSpPr>
          <p:nvPr>
            <p:ph type="title"/>
          </p:nvPr>
        </p:nvSpPr>
        <p:spPr>
          <a:xfrm>
            <a:off x="838200" y="2598186"/>
            <a:ext cx="10515600" cy="1325563"/>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6AE75035-1DA6-F042-A28F-CA8087010DF7}"/>
              </a:ext>
            </a:extLst>
          </p:cNvPr>
          <p:cNvSpPr>
            <a:spLocks noGrp="1"/>
          </p:cNvSpPr>
          <p:nvPr>
            <p:ph type="sldNum" sz="quarter" idx="12"/>
          </p:nvPr>
        </p:nvSpPr>
        <p:spPr/>
        <p:txBody>
          <a:bodyPr/>
          <a:lstStyle/>
          <a:p>
            <a:fld id="{A068A301-9F74-4BD7-9A1D-3C6877130AD1}" type="slidenum">
              <a:rPr lang="en-IN" smtClean="0"/>
              <a:t>23</a:t>
            </a:fld>
            <a:endParaRPr lang="en-IN"/>
          </a:p>
        </p:txBody>
      </p:sp>
    </p:spTree>
    <p:extLst>
      <p:ext uri="{BB962C8B-B14F-4D97-AF65-F5344CB8AC3E}">
        <p14:creationId xmlns:p14="http://schemas.microsoft.com/office/powerpoint/2010/main" val="181734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BD4-58F5-05BB-8324-07B62E74F64E}"/>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4DE0416-3879-E068-B8FF-40D2F527755E}"/>
              </a:ext>
            </a:extLst>
          </p:cNvPr>
          <p:cNvSpPr>
            <a:spLocks noGrp="1"/>
          </p:cNvSpPr>
          <p:nvPr>
            <p:ph idx="1"/>
          </p:nvPr>
        </p:nvSpPr>
        <p:spPr/>
        <p:txBody>
          <a:bodyPr/>
          <a:lstStyle/>
          <a:p>
            <a:r>
              <a:rPr lang="en-IN" sz="2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Now a days peoples are not eating healthy foods with respect to their health condition. If it happens continuously means, it will lead to obesity and any other health problems. </a:t>
            </a:r>
          </a:p>
          <a:p>
            <a:r>
              <a:rPr lang="en-IN" sz="2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To avoid that the system will detect and recognize the food and evaluating the nutrient values present in the food. </a:t>
            </a: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6F6177-B64E-6354-22EB-789AAF6AF477}"/>
              </a:ext>
            </a:extLst>
          </p:cNvPr>
          <p:cNvSpPr>
            <a:spLocks noGrp="1"/>
          </p:cNvSpPr>
          <p:nvPr>
            <p:ph type="sldNum" sz="quarter" idx="12"/>
          </p:nvPr>
        </p:nvSpPr>
        <p:spPr/>
        <p:txBody>
          <a:bodyPr/>
          <a:lstStyle/>
          <a:p>
            <a:fld id="{A068A301-9F74-4BD7-9A1D-3C6877130AD1}" type="slidenum">
              <a:rPr lang="en-IN" smtClean="0"/>
              <a:t>3</a:t>
            </a:fld>
            <a:endParaRPr lang="en-IN"/>
          </a:p>
        </p:txBody>
      </p:sp>
    </p:spTree>
    <p:extLst>
      <p:ext uri="{BB962C8B-B14F-4D97-AF65-F5344CB8AC3E}">
        <p14:creationId xmlns:p14="http://schemas.microsoft.com/office/powerpoint/2010/main" val="367719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7B61-A28E-90DE-BE2F-B7CF72749D6C}"/>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07E9BA3C-2C15-5E05-4A18-94B57C4FABC0}"/>
              </a:ext>
            </a:extLst>
          </p:cNvPr>
          <p:cNvSpPr>
            <a:spLocks noGrp="1"/>
          </p:cNvSpPr>
          <p:nvPr>
            <p:ph idx="1"/>
          </p:nvPr>
        </p:nvSpPr>
        <p:spPr/>
        <p:txBody>
          <a:bodyPr>
            <a:normAutofit lnSpcReduction="10000"/>
          </a:bodyPr>
          <a:lstStyle/>
          <a:p>
            <a:r>
              <a:rPr lang="en-IN" sz="2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a cloud based solution for effective Nutrition Intervention in the Management of Lifestyle Diseases.</a:t>
            </a:r>
          </a:p>
          <a:p>
            <a:r>
              <a:rPr lang="en-IN" sz="2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Diet control fitness assistant application using Deep Learning based image classification.</a:t>
            </a:r>
            <a:endParaRPr lang="en-IN" sz="240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Enhancing cloud and Big Data Systems for healthy food and information systems Practice.</a:t>
            </a:r>
            <a:endParaRPr lang="en-IN" sz="2400" kern="0" dirty="0">
              <a:solidFill>
                <a:schemeClr val="tx1">
                  <a:lumMod val="95000"/>
                </a:schemeClr>
              </a:solidFill>
              <a:effectLst/>
              <a:latin typeface="Times New Roman" panose="02020603050405020304" pitchFamily="18" charset="0"/>
              <a:cs typeface="Times New Roman" panose="02020603050405020304" pitchFamily="18" charset="0"/>
            </a:endParaRPr>
          </a:p>
          <a:p>
            <a:r>
              <a:rPr lang="en-IN" sz="2400" kern="0" dirty="0">
                <a:solidFill>
                  <a:schemeClr val="tx1">
                    <a:lumMod val="95000"/>
                  </a:schemeClr>
                </a:solidFill>
                <a:effectLst/>
                <a:latin typeface="Times New Roman" panose="02020603050405020304" pitchFamily="18" charset="0"/>
                <a:cs typeface="Times New Roman" panose="02020603050405020304" pitchFamily="18" charset="0"/>
              </a:rPr>
              <a:t>Digital Nutrition Consultation among Hand-Held Device Users During COVID-19 Pandemic.</a:t>
            </a:r>
          </a:p>
          <a:p>
            <a:r>
              <a:rPr lang="en-IN" sz="2400" dirty="0">
                <a:solidFill>
                  <a:schemeClr val="tx1">
                    <a:lumMod val="95000"/>
                  </a:schemeClr>
                </a:solidFill>
                <a:effectLst/>
                <a:latin typeface="Times New Roman" panose="02020603050405020304" pitchFamily="18" charset="0"/>
                <a:ea typeface="Arial" panose="020B0604020202020204" pitchFamily="34" charset="0"/>
                <a:cs typeface="Times New Roman" panose="02020603050405020304" pitchFamily="18" charset="0"/>
              </a:rPr>
              <a:t>Effectiveness of Game-based Learning of a National Health e-Learning Network for nutrition education in elementary school.</a:t>
            </a:r>
            <a:endParaRPr lang="en-IN" sz="24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1BA83EC-7A11-828C-95B0-4B9693FFB609}"/>
              </a:ext>
            </a:extLst>
          </p:cNvPr>
          <p:cNvSpPr>
            <a:spLocks noGrp="1"/>
          </p:cNvSpPr>
          <p:nvPr>
            <p:ph type="sldNum" sz="quarter" idx="12"/>
          </p:nvPr>
        </p:nvSpPr>
        <p:spPr/>
        <p:txBody>
          <a:bodyPr/>
          <a:lstStyle/>
          <a:p>
            <a:fld id="{A068A301-9F74-4BD7-9A1D-3C6877130AD1}" type="slidenum">
              <a:rPr lang="en-IN" smtClean="0"/>
              <a:t>4</a:t>
            </a:fld>
            <a:endParaRPr lang="en-IN"/>
          </a:p>
        </p:txBody>
      </p:sp>
    </p:spTree>
    <p:extLst>
      <p:ext uri="{BB962C8B-B14F-4D97-AF65-F5344CB8AC3E}">
        <p14:creationId xmlns:p14="http://schemas.microsoft.com/office/powerpoint/2010/main" val="292946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871-D3F2-F260-C10A-EC52B4C67A63}"/>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C58E393A-E167-07CB-A3D8-42AD212D153A}"/>
              </a:ext>
            </a:extLst>
          </p:cNvPr>
          <p:cNvSpPr>
            <a:spLocks noGrp="1"/>
          </p:cNvSpPr>
          <p:nvPr>
            <p:ph idx="1"/>
          </p:nvPr>
        </p:nvSpPr>
        <p:spPr/>
        <p:txBody>
          <a:bodyPr>
            <a:normAutofit/>
          </a:bodyPr>
          <a:lstStyle/>
          <a:p>
            <a:r>
              <a:rPr lang="en-IN" sz="2400" dirty="0">
                <a:effectLst/>
                <a:latin typeface="Times New Roman" panose="02020603050405020304" pitchFamily="18" charset="0"/>
                <a:ea typeface="Arial" panose="020B0604020202020204" pitchFamily="34" charset="0"/>
                <a:hlinkClick r:id="rId2"/>
              </a:rPr>
              <a:t>https://foodzilla.io/</a:t>
            </a:r>
            <a:endParaRPr lang="en-IN" sz="2400" dirty="0">
              <a:effectLst/>
              <a:latin typeface="Times New Roman" panose="02020603050405020304" pitchFamily="18" charset="0"/>
              <a:ea typeface="Arial" panose="020B0604020202020204" pitchFamily="34" charset="0"/>
            </a:endParaRPr>
          </a:p>
          <a:p>
            <a:r>
              <a:rPr lang="en-IN" sz="2400" dirty="0">
                <a:effectLst/>
                <a:latin typeface="Times New Roman" panose="02020603050405020304" pitchFamily="18" charset="0"/>
                <a:ea typeface="Arial" panose="020B0604020202020204" pitchFamily="34" charset="0"/>
                <a:hlinkClick r:id="rId3"/>
              </a:rPr>
              <a:t>https://www.livestrong.com/myplate/</a:t>
            </a:r>
            <a:endParaRPr lang="en-IN" sz="2400" dirty="0">
              <a:latin typeface="Times New Roman" panose="02020603050405020304" pitchFamily="18" charset="0"/>
              <a:ea typeface="Arial" panose="020B0604020202020204" pitchFamily="34" charset="0"/>
            </a:endParaRPr>
          </a:p>
          <a:p>
            <a:r>
              <a:rPr lang="en-IN" sz="2400" dirty="0">
                <a:effectLst/>
                <a:latin typeface="Times New Roman" panose="02020603050405020304" pitchFamily="18" charset="0"/>
                <a:ea typeface="Arial" panose="020B0604020202020204" pitchFamily="34" charset="0"/>
                <a:hlinkClick r:id="rId4"/>
              </a:rPr>
              <a:t>https://www.yummly.com/</a:t>
            </a:r>
            <a:endParaRPr lang="en-IN" sz="2400" dirty="0">
              <a:effectLst/>
              <a:latin typeface="Times New Roman" panose="02020603050405020304" pitchFamily="18" charset="0"/>
              <a:ea typeface="Arial" panose="020B0604020202020204" pitchFamily="34" charset="0"/>
            </a:endParaRPr>
          </a:p>
          <a:p>
            <a:r>
              <a:rPr lang="en-IN" sz="2400" dirty="0">
                <a:effectLst/>
                <a:latin typeface="Times New Roman" panose="02020603050405020304" pitchFamily="18" charset="0"/>
                <a:ea typeface="Arial" panose="020B0604020202020204" pitchFamily="34" charset="0"/>
                <a:hlinkClick r:id="rId5"/>
              </a:rPr>
              <a:t>https://www.noom.com/</a:t>
            </a:r>
            <a:endParaRPr lang="en-IN" sz="2400" dirty="0">
              <a:effectLst/>
              <a:latin typeface="Times New Roman" panose="02020603050405020304" pitchFamily="18" charset="0"/>
              <a:ea typeface="Arial" panose="020B0604020202020204" pitchFamily="34" charset="0"/>
            </a:endParaRPr>
          </a:p>
          <a:p>
            <a:pPr marL="0" indent="0">
              <a:buNone/>
            </a:pPr>
            <a:endParaRPr lang="en-IN" sz="2400" dirty="0"/>
          </a:p>
        </p:txBody>
      </p:sp>
      <p:sp>
        <p:nvSpPr>
          <p:cNvPr id="5" name="Slide Number Placeholder 4">
            <a:extLst>
              <a:ext uri="{FF2B5EF4-FFF2-40B4-BE49-F238E27FC236}">
                <a16:creationId xmlns:a16="http://schemas.microsoft.com/office/drawing/2014/main" id="{05906132-8CFA-F937-279A-4AF749EA9718}"/>
              </a:ext>
            </a:extLst>
          </p:cNvPr>
          <p:cNvSpPr>
            <a:spLocks noGrp="1"/>
          </p:cNvSpPr>
          <p:nvPr>
            <p:ph type="sldNum" sz="quarter" idx="12"/>
          </p:nvPr>
        </p:nvSpPr>
        <p:spPr/>
        <p:txBody>
          <a:bodyPr/>
          <a:lstStyle/>
          <a:p>
            <a:fld id="{A068A301-9F74-4BD7-9A1D-3C6877130AD1}" type="slidenum">
              <a:rPr lang="en-IN" smtClean="0"/>
              <a:t>5</a:t>
            </a:fld>
            <a:endParaRPr lang="en-IN"/>
          </a:p>
        </p:txBody>
      </p:sp>
    </p:spTree>
    <p:extLst>
      <p:ext uri="{BB962C8B-B14F-4D97-AF65-F5344CB8AC3E}">
        <p14:creationId xmlns:p14="http://schemas.microsoft.com/office/powerpoint/2010/main" val="131414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A864-53EB-A853-F39B-DD46D351125F}"/>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PROPOSED ARCHITECTURE</a:t>
            </a:r>
          </a:p>
        </p:txBody>
      </p:sp>
      <p:pic>
        <p:nvPicPr>
          <p:cNvPr id="5" name="Content Placeholder 4">
            <a:extLst>
              <a:ext uri="{FF2B5EF4-FFF2-40B4-BE49-F238E27FC236}">
                <a16:creationId xmlns:a16="http://schemas.microsoft.com/office/drawing/2014/main" id="{365BCF5D-F34D-042D-612F-4C48E0CB4421}"/>
              </a:ext>
            </a:extLst>
          </p:cNvPr>
          <p:cNvPicPr>
            <a:picLocks noGrp="1" noChangeAspect="1"/>
          </p:cNvPicPr>
          <p:nvPr>
            <p:ph idx="1"/>
          </p:nvPr>
        </p:nvPicPr>
        <p:blipFill rotWithShape="1">
          <a:blip r:embed="rId2"/>
          <a:srcRect l="7778" t="18211" r="26027" b="3483"/>
          <a:stretch/>
        </p:blipFill>
        <p:spPr>
          <a:xfrm>
            <a:off x="2829826" y="2057400"/>
            <a:ext cx="6679933" cy="3968016"/>
          </a:xfrm>
        </p:spPr>
      </p:pic>
      <p:sp>
        <p:nvSpPr>
          <p:cNvPr id="4" name="Slide Number Placeholder 3">
            <a:extLst>
              <a:ext uri="{FF2B5EF4-FFF2-40B4-BE49-F238E27FC236}">
                <a16:creationId xmlns:a16="http://schemas.microsoft.com/office/drawing/2014/main" id="{4D4EF881-21FB-8404-8766-1B930F7979CE}"/>
              </a:ext>
            </a:extLst>
          </p:cNvPr>
          <p:cNvSpPr>
            <a:spLocks noGrp="1"/>
          </p:cNvSpPr>
          <p:nvPr>
            <p:ph type="sldNum" sz="quarter" idx="12"/>
          </p:nvPr>
        </p:nvSpPr>
        <p:spPr/>
        <p:txBody>
          <a:bodyPr/>
          <a:lstStyle/>
          <a:p>
            <a:fld id="{A068A301-9F74-4BD7-9A1D-3C6877130AD1}" type="slidenum">
              <a:rPr lang="en-IN" smtClean="0"/>
              <a:t>6</a:t>
            </a:fld>
            <a:endParaRPr lang="en-IN"/>
          </a:p>
        </p:txBody>
      </p:sp>
    </p:spTree>
    <p:extLst>
      <p:ext uri="{BB962C8B-B14F-4D97-AF65-F5344CB8AC3E}">
        <p14:creationId xmlns:p14="http://schemas.microsoft.com/office/powerpoint/2010/main" val="190989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B958-6353-D22E-5BE4-C0D920EA2BD0}"/>
              </a:ext>
            </a:extLst>
          </p:cNvPr>
          <p:cNvSpPr>
            <a:spLocks noGrp="1"/>
          </p:cNvSpPr>
          <p:nvPr>
            <p:ph type="title"/>
          </p:nvPr>
        </p:nvSpPr>
        <p:spPr>
          <a:xfrm>
            <a:off x="838200" y="264541"/>
            <a:ext cx="10515600" cy="662781"/>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MODULE SPLIT UP AND EXPLANATION</a:t>
            </a:r>
          </a:p>
        </p:txBody>
      </p:sp>
      <p:graphicFrame>
        <p:nvGraphicFramePr>
          <p:cNvPr id="8" name="Table 8">
            <a:extLst>
              <a:ext uri="{FF2B5EF4-FFF2-40B4-BE49-F238E27FC236}">
                <a16:creationId xmlns:a16="http://schemas.microsoft.com/office/drawing/2014/main" id="{7406D4B9-0B0B-B11A-23C4-3996E0199848}"/>
              </a:ext>
            </a:extLst>
          </p:cNvPr>
          <p:cNvGraphicFramePr>
            <a:graphicFrameLocks noGrp="1"/>
          </p:cNvGraphicFramePr>
          <p:nvPr>
            <p:ph idx="1"/>
            <p:extLst>
              <p:ext uri="{D42A27DB-BD31-4B8C-83A1-F6EECF244321}">
                <p14:modId xmlns:p14="http://schemas.microsoft.com/office/powerpoint/2010/main" val="3572882597"/>
              </p:ext>
            </p:extLst>
          </p:nvPr>
        </p:nvGraphicFramePr>
        <p:xfrm>
          <a:off x="979939" y="1303867"/>
          <a:ext cx="10263794" cy="5129105"/>
        </p:xfrm>
        <a:graphic>
          <a:graphicData uri="http://schemas.openxmlformats.org/drawingml/2006/table">
            <a:tbl>
              <a:tblPr firstRow="1" bandRow="1">
                <a:tableStyleId>{5FD0F851-EC5A-4D38-B0AD-8093EC10F338}</a:tableStyleId>
              </a:tblPr>
              <a:tblGrid>
                <a:gridCol w="1689809">
                  <a:extLst>
                    <a:ext uri="{9D8B030D-6E8A-4147-A177-3AD203B41FA5}">
                      <a16:colId xmlns:a16="http://schemas.microsoft.com/office/drawing/2014/main" val="1226624018"/>
                    </a:ext>
                  </a:extLst>
                </a:gridCol>
                <a:gridCol w="5363949">
                  <a:extLst>
                    <a:ext uri="{9D8B030D-6E8A-4147-A177-3AD203B41FA5}">
                      <a16:colId xmlns:a16="http://schemas.microsoft.com/office/drawing/2014/main" val="4121669023"/>
                    </a:ext>
                  </a:extLst>
                </a:gridCol>
                <a:gridCol w="3210036">
                  <a:extLst>
                    <a:ext uri="{9D8B030D-6E8A-4147-A177-3AD203B41FA5}">
                      <a16:colId xmlns:a16="http://schemas.microsoft.com/office/drawing/2014/main" val="3773544405"/>
                    </a:ext>
                  </a:extLst>
                </a:gridCol>
              </a:tblGrid>
              <a:tr h="366365">
                <a:tc>
                  <a:txBody>
                    <a:bodyPr/>
                    <a:lstStyle/>
                    <a:p>
                      <a:pPr algn="ctr"/>
                      <a:r>
                        <a:rPr lang="en-IN" dirty="0" err="1">
                          <a:solidFill>
                            <a:schemeClr val="tx1">
                              <a:lumMod val="95000"/>
                            </a:schemeClr>
                          </a:solidFill>
                          <a:latin typeface="Times New Roman" panose="02020603050405020304" pitchFamily="18" charset="0"/>
                          <a:cs typeface="Times New Roman" panose="02020603050405020304" pitchFamily="18" charset="0"/>
                        </a:rPr>
                        <a:t>S.No</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lumMod val="95000"/>
                            </a:schemeClr>
                          </a:solidFill>
                          <a:latin typeface="Times New Roman" panose="02020603050405020304" pitchFamily="18" charset="0"/>
                          <a:cs typeface="Times New Roman" panose="02020603050405020304" pitchFamily="18" charset="0"/>
                        </a:rPr>
                        <a:t>MODULES</a:t>
                      </a:r>
                    </a:p>
                  </a:txBody>
                  <a:tcPr/>
                </a:tc>
                <a:tc>
                  <a:txBody>
                    <a:bodyPr/>
                    <a:lstStyle/>
                    <a:p>
                      <a:pPr algn="ctr"/>
                      <a:r>
                        <a:rPr lang="en-IN" dirty="0">
                          <a:solidFill>
                            <a:schemeClr val="tx1">
                              <a:lumMod val="95000"/>
                            </a:schemeClr>
                          </a:solidFill>
                          <a:latin typeface="Times New Roman" panose="02020603050405020304" pitchFamily="18" charset="0"/>
                          <a:cs typeface="Times New Roman" panose="02020603050405020304" pitchFamily="18" charset="0"/>
                        </a:rPr>
                        <a:t>TEAM MEMBERS</a:t>
                      </a:r>
                    </a:p>
                  </a:txBody>
                  <a:tcPr/>
                </a:tc>
                <a:extLst>
                  <a:ext uri="{0D108BD9-81ED-4DB2-BD59-A6C34878D82A}">
                    <a16:rowId xmlns:a16="http://schemas.microsoft.com/office/drawing/2014/main" val="1771492606"/>
                  </a:ext>
                </a:extLst>
              </a:tr>
              <a:tr h="1190685">
                <a:tc>
                  <a:txBody>
                    <a:bodyPr/>
                    <a:lstStyle/>
                    <a:p>
                      <a:pPr algn="ctr"/>
                      <a:r>
                        <a:rPr lang="en-IN" dirty="0">
                          <a:solidFill>
                            <a:schemeClr val="tx1">
                              <a:lumMod val="95000"/>
                            </a:schemeClr>
                          </a:solidFill>
                          <a:latin typeface="Times New Roman" panose="02020603050405020304" pitchFamily="18" charset="0"/>
                          <a:cs typeface="Times New Roman" panose="02020603050405020304" pitchFamily="18" charset="0"/>
                        </a:rPr>
                        <a:t>1</a:t>
                      </a:r>
                    </a:p>
                  </a:txBody>
                  <a:tcPr/>
                </a:tc>
                <a:tc>
                  <a:txBody>
                    <a:bodyPr/>
                    <a:lstStyle/>
                    <a:p>
                      <a:pPr algn="ct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User Panel</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Jai </a:t>
                      </a:r>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sree</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A</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Ilakkiya</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Hariharan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Ankit Kumar Maurya R</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8642098"/>
                  </a:ext>
                </a:extLst>
              </a:tr>
              <a:tr h="1190685">
                <a:tc>
                  <a:txBody>
                    <a:bodyPr/>
                    <a:lstStyle/>
                    <a:p>
                      <a:pPr algn="ctr"/>
                      <a:r>
                        <a:rPr lang="en-IN" dirty="0">
                          <a:solidFill>
                            <a:schemeClr val="tx1">
                              <a:lumMod val="95000"/>
                            </a:schemeClr>
                          </a:solidFill>
                          <a:latin typeface="Times New Roman" panose="02020603050405020304" pitchFamily="18" charset="0"/>
                          <a:cs typeface="Times New Roman" panose="02020603050405020304" pitchFamily="18" charset="0"/>
                        </a:rPr>
                        <a:t>2</a:t>
                      </a:r>
                    </a:p>
                  </a:txBody>
                  <a:tcPr/>
                </a:tc>
                <a:tc>
                  <a:txBody>
                    <a:bodyPr/>
                    <a:lstStyle/>
                    <a:p>
                      <a:pPr algn="ct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Admin Panel</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Jai </a:t>
                      </a:r>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sree</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A</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Ilakkiya</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Hariharan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Ankit Kumar Maurya R</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009913"/>
                  </a:ext>
                </a:extLst>
              </a:tr>
              <a:tr h="1190685">
                <a:tc>
                  <a:txBody>
                    <a:bodyPr/>
                    <a:lstStyle/>
                    <a:p>
                      <a:pPr algn="ctr"/>
                      <a:r>
                        <a:rPr lang="en-IN" dirty="0">
                          <a:solidFill>
                            <a:schemeClr val="tx1">
                              <a:lumMod val="95000"/>
                            </a:schemeClr>
                          </a:solidFill>
                          <a:latin typeface="Times New Roman" panose="02020603050405020304" pitchFamily="18" charset="0"/>
                          <a:cs typeface="Times New Roman" panose="02020603050405020304" pitchFamily="18" charset="0"/>
                        </a:rPr>
                        <a:t>3</a:t>
                      </a:r>
                    </a:p>
                  </a:txBody>
                  <a:tcPr/>
                </a:tc>
                <a:tc>
                  <a:txBody>
                    <a:bodyPr/>
                    <a:lstStyle/>
                    <a:p>
                      <a:pPr algn="ct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Chat Bot</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Jai </a:t>
                      </a:r>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sree</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A</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Ilakkiya</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Hariharan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Ankit Kumar Maurya R</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5163215"/>
                  </a:ext>
                </a:extLst>
              </a:tr>
              <a:tr h="1190685">
                <a:tc>
                  <a:txBody>
                    <a:bodyPr/>
                    <a:lstStyle/>
                    <a:p>
                      <a:pPr algn="ctr"/>
                      <a:r>
                        <a:rPr lang="en-IN" dirty="0">
                          <a:solidFill>
                            <a:schemeClr val="tx1">
                              <a:lumMod val="95000"/>
                            </a:schemeClr>
                          </a:solidFill>
                          <a:latin typeface="Times New Roman" panose="02020603050405020304" pitchFamily="18" charset="0"/>
                          <a:cs typeface="Times New Roman" panose="02020603050405020304" pitchFamily="18" charset="0"/>
                        </a:rPr>
                        <a:t>4</a:t>
                      </a:r>
                    </a:p>
                  </a:txBody>
                  <a:tcPr/>
                </a:tc>
                <a:tc>
                  <a:txBody>
                    <a:bodyPr/>
                    <a:lstStyle/>
                    <a:p>
                      <a:pPr algn="ct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Final Delivery</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Jai </a:t>
                      </a:r>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sree</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A</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err="1">
                          <a:solidFill>
                            <a:schemeClr val="tx1">
                              <a:lumMod val="95000"/>
                            </a:schemeClr>
                          </a:solidFill>
                          <a:effectLst/>
                          <a:latin typeface="Times New Roman" panose="02020603050405020304" pitchFamily="18" charset="0"/>
                          <a:cs typeface="Times New Roman" panose="02020603050405020304" pitchFamily="18" charset="0"/>
                        </a:rPr>
                        <a:t>Ilakkiya</a:t>
                      </a:r>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Hariharan G</a:t>
                      </a:r>
                      <a:endParaRPr lang="en-IN" sz="1800" kern="120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sz="1800" kern="1200" dirty="0">
                          <a:solidFill>
                            <a:schemeClr val="tx1">
                              <a:lumMod val="95000"/>
                            </a:schemeClr>
                          </a:solidFill>
                          <a:effectLst/>
                          <a:latin typeface="Times New Roman" panose="02020603050405020304" pitchFamily="18" charset="0"/>
                          <a:cs typeface="Times New Roman" panose="02020603050405020304" pitchFamily="18" charset="0"/>
                        </a:rPr>
                        <a:t>Ankit Kumar Maurya R</a:t>
                      </a:r>
                      <a:endParaRPr lang="en-IN" dirty="0">
                        <a:solidFill>
                          <a:schemeClr val="tx1">
                            <a:lumMod val="9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7681477"/>
                  </a:ext>
                </a:extLst>
              </a:tr>
            </a:tbl>
          </a:graphicData>
        </a:graphic>
      </p:graphicFrame>
      <p:sp>
        <p:nvSpPr>
          <p:cNvPr id="11" name="Slide Number Placeholder 10">
            <a:extLst>
              <a:ext uri="{FF2B5EF4-FFF2-40B4-BE49-F238E27FC236}">
                <a16:creationId xmlns:a16="http://schemas.microsoft.com/office/drawing/2014/main" id="{13CFCCBA-F9A4-0E67-09D1-017477AF4EAB}"/>
              </a:ext>
            </a:extLst>
          </p:cNvPr>
          <p:cNvSpPr>
            <a:spLocks noGrp="1"/>
          </p:cNvSpPr>
          <p:nvPr>
            <p:ph type="sldNum" sz="quarter" idx="12"/>
          </p:nvPr>
        </p:nvSpPr>
        <p:spPr/>
        <p:txBody>
          <a:bodyPr/>
          <a:lstStyle/>
          <a:p>
            <a:fld id="{A068A301-9F74-4BD7-9A1D-3C6877130AD1}" type="slidenum">
              <a:rPr lang="en-IN" smtClean="0"/>
              <a:t>7</a:t>
            </a:fld>
            <a:endParaRPr lang="en-IN"/>
          </a:p>
        </p:txBody>
      </p:sp>
    </p:spTree>
    <p:extLst>
      <p:ext uri="{BB962C8B-B14F-4D97-AF65-F5344CB8AC3E}">
        <p14:creationId xmlns:p14="http://schemas.microsoft.com/office/powerpoint/2010/main" val="46564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ED3F-92FD-4429-210B-CD60565E5CCD}"/>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id="{64861F28-0D12-166B-7023-EA340387D350}"/>
              </a:ext>
            </a:extLst>
          </p:cNvPr>
          <p:cNvSpPr>
            <a:spLocks noGrp="1"/>
          </p:cNvSpPr>
          <p:nvPr>
            <p:ph idx="1"/>
          </p:nvPr>
        </p:nvSpPr>
        <p:spPr/>
        <p:txBody>
          <a:bodyPr>
            <a:normAutofit lnSpcReduction="10000"/>
          </a:bodyPr>
          <a:lstStyle/>
          <a:p>
            <a:r>
              <a:rPr lang="en-IN" sz="2400" b="1" dirty="0">
                <a:latin typeface="Times New Roman" panose="02020603050405020304" pitchFamily="18" charset="0"/>
                <a:cs typeface="Times New Roman" panose="02020603050405020304" pitchFamily="18" charset="0"/>
              </a:rPr>
              <a:t>USER PANEL- </a:t>
            </a:r>
            <a:r>
              <a:rPr lang="en-US" sz="2400" dirty="0">
                <a:effectLst/>
                <a:latin typeface="Times New Roman" panose="02020603050405020304" pitchFamily="18" charset="0"/>
                <a:ea typeface="Arial MT"/>
                <a:cs typeface="Times New Roman" panose="02020603050405020304" pitchFamily="18" charset="0"/>
              </a:rPr>
              <a:t>The</a:t>
            </a:r>
            <a:r>
              <a:rPr lang="en-US" sz="2400" spc="-1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user</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will</a:t>
            </a:r>
            <a:r>
              <a:rPr lang="en-US" sz="2400" spc="-1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login into</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the website</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and</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go</a:t>
            </a:r>
            <a:r>
              <a:rPr lang="en-US" sz="2400" spc="-26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through the products available on the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website</a:t>
            </a:r>
          </a:p>
          <a:p>
            <a:r>
              <a:rPr lang="en-IN" sz="2400" b="1" dirty="0">
                <a:latin typeface="Times New Roman" panose="02020603050405020304" pitchFamily="18" charset="0"/>
                <a:cs typeface="Times New Roman" panose="02020603050405020304" pitchFamily="18" charset="0"/>
              </a:rPr>
              <a:t>ADMIN PANEL- </a:t>
            </a:r>
            <a:r>
              <a:rPr lang="en-US" sz="2400" dirty="0">
                <a:effectLst/>
                <a:latin typeface="Times New Roman" panose="02020603050405020304" pitchFamily="18" charset="0"/>
                <a:ea typeface="Arial MT"/>
                <a:cs typeface="Times New Roman" panose="02020603050405020304" pitchFamily="18" charset="0"/>
              </a:rPr>
              <a:t>The role of the admin is to check out the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database</a:t>
            </a:r>
            <a:r>
              <a:rPr lang="en-US" sz="2400" spc="-1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about</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the</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stock</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and</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have</a:t>
            </a:r>
            <a:r>
              <a:rPr lang="en-US" sz="2400" spc="-1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a</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truck</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of</a:t>
            </a:r>
            <a:r>
              <a:rPr lang="en-US" sz="2400" spc="-26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all</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things</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that</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the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users</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are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purchasing.</a:t>
            </a:r>
          </a:p>
          <a:p>
            <a:r>
              <a:rPr lang="en-US" sz="2400" b="1" dirty="0">
                <a:latin typeface="Times New Roman" panose="02020603050405020304" pitchFamily="18" charset="0"/>
                <a:cs typeface="Times New Roman" panose="02020603050405020304" pitchFamily="18" charset="0"/>
              </a:rPr>
              <a:t>CHAT BOT- </a:t>
            </a:r>
            <a:r>
              <a:rPr lang="en-US" sz="2400" dirty="0">
                <a:effectLst/>
                <a:latin typeface="Times New Roman" panose="02020603050405020304" pitchFamily="18" charset="0"/>
                <a:ea typeface="Arial MT"/>
                <a:cs typeface="Times New Roman" panose="02020603050405020304" pitchFamily="18" charset="0"/>
              </a:rPr>
              <a:t>The user can directly talk to Chatbot</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regarding the products. Get the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recommendations</a:t>
            </a:r>
            <a:r>
              <a:rPr lang="en-US" sz="2400" spc="-2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based</a:t>
            </a:r>
            <a:r>
              <a:rPr lang="en-US" sz="2400" spc="-2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on</a:t>
            </a:r>
            <a:r>
              <a:rPr lang="en-US" sz="2400" spc="-2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information</a:t>
            </a:r>
            <a:r>
              <a:rPr lang="en-US" sz="2400" spc="-26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provided</a:t>
            </a:r>
            <a:r>
              <a:rPr lang="en-US" sz="2400" spc="-10"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by the</a:t>
            </a:r>
            <a:r>
              <a:rPr lang="en-US" sz="2400" spc="-5" dirty="0">
                <a:effectLst/>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user</a:t>
            </a:r>
          </a:p>
          <a:p>
            <a:r>
              <a:rPr lang="en-US" sz="2400" b="1" dirty="0">
                <a:latin typeface="Times New Roman" panose="02020603050405020304" pitchFamily="18" charset="0"/>
                <a:cs typeface="Times New Roman" panose="02020603050405020304" pitchFamily="18" charset="0"/>
              </a:rPr>
              <a:t>FINAL DELIVERY- </a:t>
            </a:r>
            <a:r>
              <a:rPr lang="en-US" sz="2400" dirty="0">
                <a:latin typeface="Times New Roman" panose="02020603050405020304" pitchFamily="18" charset="0"/>
                <a:cs typeface="Times New Roman" panose="02020603050405020304" pitchFamily="18" charset="0"/>
              </a:rPr>
              <a:t>Container of applications using docker Kubernetes and development the application. Create the documentation and final submit the application</a:t>
            </a:r>
          </a:p>
          <a:p>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729F1D-22FC-8D63-311F-12F95A01F861}"/>
              </a:ext>
            </a:extLst>
          </p:cNvPr>
          <p:cNvSpPr>
            <a:spLocks noGrp="1"/>
          </p:cNvSpPr>
          <p:nvPr>
            <p:ph type="sldNum" sz="quarter" idx="12"/>
          </p:nvPr>
        </p:nvSpPr>
        <p:spPr/>
        <p:txBody>
          <a:bodyPr/>
          <a:lstStyle/>
          <a:p>
            <a:fld id="{A068A301-9F74-4BD7-9A1D-3C6877130AD1}" type="slidenum">
              <a:rPr lang="en-IN" smtClean="0"/>
              <a:t>8</a:t>
            </a:fld>
            <a:endParaRPr lang="en-IN"/>
          </a:p>
        </p:txBody>
      </p:sp>
    </p:spTree>
    <p:extLst>
      <p:ext uri="{BB962C8B-B14F-4D97-AF65-F5344CB8AC3E}">
        <p14:creationId xmlns:p14="http://schemas.microsoft.com/office/powerpoint/2010/main" val="360605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3CC6-27DB-70B9-62EE-C3DEFAA1A821}"/>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DATA SET/ INPUT</a:t>
            </a:r>
          </a:p>
        </p:txBody>
      </p:sp>
      <p:sp>
        <p:nvSpPr>
          <p:cNvPr id="6" name="Slide Number Placeholder 5">
            <a:extLst>
              <a:ext uri="{FF2B5EF4-FFF2-40B4-BE49-F238E27FC236}">
                <a16:creationId xmlns:a16="http://schemas.microsoft.com/office/drawing/2014/main" id="{590AA2CC-A93E-1CAA-E490-591274D19BE3}"/>
              </a:ext>
            </a:extLst>
          </p:cNvPr>
          <p:cNvSpPr>
            <a:spLocks noGrp="1"/>
          </p:cNvSpPr>
          <p:nvPr>
            <p:ph type="sldNum" sz="quarter" idx="12"/>
          </p:nvPr>
        </p:nvSpPr>
        <p:spPr/>
        <p:txBody>
          <a:bodyPr/>
          <a:lstStyle/>
          <a:p>
            <a:fld id="{A068A301-9F74-4BD7-9A1D-3C6877130AD1}" type="slidenum">
              <a:rPr lang="en-IN" smtClean="0"/>
              <a:t>9</a:t>
            </a:fld>
            <a:endParaRPr lang="en-IN"/>
          </a:p>
        </p:txBody>
      </p:sp>
      <p:sp>
        <p:nvSpPr>
          <p:cNvPr id="4" name="TextBox 3">
            <a:extLst>
              <a:ext uri="{FF2B5EF4-FFF2-40B4-BE49-F238E27FC236}">
                <a16:creationId xmlns:a16="http://schemas.microsoft.com/office/drawing/2014/main" id="{E9144D40-14B0-CC7C-0269-F21CDC8E6DD0}"/>
              </a:ext>
            </a:extLst>
          </p:cNvPr>
          <p:cNvSpPr txBox="1"/>
          <p:nvPr/>
        </p:nvSpPr>
        <p:spPr>
          <a:xfrm>
            <a:off x="838199" y="1376413"/>
            <a:ext cx="11087501" cy="5632311"/>
          </a:xfrm>
          <a:prstGeom prst="rect">
            <a:avLst/>
          </a:prstGeom>
          <a:noFill/>
        </p:spPr>
        <p:txBody>
          <a:bodyPr wrap="square">
            <a:spAutoFit/>
          </a:bodyPr>
          <a:lstStyle/>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SPRINT 1</a:t>
            </a:r>
          </a:p>
          <a:p>
            <a:r>
              <a:rPr lang="en-IN" sz="1800" b="0" i="0" u="none" strike="noStrike" baseline="0" dirty="0">
                <a:solidFill>
                  <a:schemeClr val="tx1">
                    <a:lumMod val="95000"/>
                  </a:schemeClr>
                </a:solidFill>
                <a:latin typeface="Times New Roman" panose="02020603050405020304" pitchFamily="18" charset="0"/>
                <a:cs typeface="Times New Roman" panose="02020603050405020304" pitchFamily="18" charset="0"/>
              </a:rPr>
              <a:t>1.app.py </a:t>
            </a:r>
          </a:p>
          <a:p>
            <a:r>
              <a:rPr lang="en-IN" dirty="0">
                <a:solidFill>
                  <a:schemeClr val="tx1">
                    <a:lumMod val="95000"/>
                  </a:schemeClr>
                </a:solidFill>
                <a:latin typeface="Times New Roman" panose="02020603050405020304" pitchFamily="18" charset="0"/>
                <a:cs typeface="Times New Roman" panose="02020603050405020304" pitchFamily="18" charset="0"/>
              </a:rPr>
              <a:t>from flask import Flask, </a:t>
            </a:r>
            <a:r>
              <a:rPr lang="en-IN" dirty="0" err="1">
                <a:solidFill>
                  <a:schemeClr val="tx1">
                    <a:lumMod val="95000"/>
                  </a:schemeClr>
                </a:solidFill>
                <a:latin typeface="Times New Roman" panose="02020603050405020304" pitchFamily="18" charset="0"/>
                <a:cs typeface="Times New Roman" panose="02020603050405020304" pitchFamily="18" charset="0"/>
              </a:rPr>
              <a:t>render_template</a:t>
            </a:r>
            <a:r>
              <a:rPr lang="en-IN" dirty="0">
                <a:solidFill>
                  <a:schemeClr val="tx1">
                    <a:lumMod val="95000"/>
                  </a:schemeClr>
                </a:solidFill>
                <a:latin typeface="Times New Roman" panose="02020603050405020304" pitchFamily="18" charset="0"/>
                <a:cs typeface="Times New Roman" panose="02020603050405020304" pitchFamily="18" charset="0"/>
              </a:rPr>
              <a:t>, request, redirect, </a:t>
            </a:r>
            <a:r>
              <a:rPr lang="en-IN" dirty="0" err="1">
                <a:solidFill>
                  <a:schemeClr val="tx1">
                    <a:lumMod val="95000"/>
                  </a:schemeClr>
                </a:solidFill>
                <a:latin typeface="Times New Roman" panose="02020603050405020304" pitchFamily="18" charset="0"/>
                <a:cs typeface="Times New Roman" panose="02020603050405020304" pitchFamily="18" charset="0"/>
              </a:rPr>
              <a:t>url_for</a:t>
            </a:r>
            <a:r>
              <a:rPr lang="en-IN" dirty="0">
                <a:solidFill>
                  <a:schemeClr val="tx1">
                    <a:lumMod val="95000"/>
                  </a:schemeClr>
                </a:solidFill>
                <a:latin typeface="Times New Roman" panose="02020603050405020304" pitchFamily="18" charset="0"/>
                <a:cs typeface="Times New Roman" panose="02020603050405020304" pitchFamily="18" charset="0"/>
              </a:rPr>
              <a:t>, session</a:t>
            </a:r>
          </a:p>
          <a:p>
            <a:r>
              <a:rPr lang="en-IN" dirty="0">
                <a:solidFill>
                  <a:schemeClr val="tx1">
                    <a:lumMod val="95000"/>
                  </a:schemeClr>
                </a:solidFill>
                <a:latin typeface="Times New Roman" panose="02020603050405020304" pitchFamily="18" charset="0"/>
                <a:cs typeface="Times New Roman" panose="02020603050405020304" pitchFamily="18" charset="0"/>
              </a:rPr>
              <a:t>import </a:t>
            </a:r>
            <a:r>
              <a:rPr lang="en-IN" dirty="0" err="1">
                <a:solidFill>
                  <a:schemeClr val="tx1">
                    <a:lumMod val="95000"/>
                  </a:schemeClr>
                </a:solidFill>
                <a:latin typeface="Times New Roman" panose="02020603050405020304" pitchFamily="18" charset="0"/>
                <a:cs typeface="Times New Roman" panose="02020603050405020304" pitchFamily="18" charset="0"/>
              </a:rPr>
              <a:t>ibm_db</a:t>
            </a:r>
            <a:endParaRPr lang="en-IN" dirty="0">
              <a:solidFill>
                <a:schemeClr val="tx1">
                  <a:lumMod val="95000"/>
                </a:schemeClr>
              </a:solidFill>
              <a:latin typeface="Times New Roman" panose="02020603050405020304" pitchFamily="18" charset="0"/>
              <a:cs typeface="Times New Roman" panose="02020603050405020304" pitchFamily="18" charset="0"/>
            </a:endParaRPr>
          </a:p>
          <a:p>
            <a:r>
              <a:rPr lang="en-IN" dirty="0">
                <a:solidFill>
                  <a:schemeClr val="tx1">
                    <a:lumMod val="95000"/>
                  </a:schemeClr>
                </a:solidFill>
                <a:latin typeface="Times New Roman" panose="02020603050405020304" pitchFamily="18" charset="0"/>
                <a:cs typeface="Times New Roman" panose="02020603050405020304" pitchFamily="18" charset="0"/>
              </a:rPr>
              <a:t>import re</a:t>
            </a:r>
          </a:p>
          <a:p>
            <a:r>
              <a:rPr lang="en-IN" dirty="0">
                <a:solidFill>
                  <a:schemeClr val="tx1">
                    <a:lumMod val="95000"/>
                  </a:schemeClr>
                </a:solidFill>
                <a:latin typeface="Times New Roman" panose="02020603050405020304" pitchFamily="18" charset="0"/>
                <a:cs typeface="Times New Roman" panose="02020603050405020304" pitchFamily="18" charset="0"/>
              </a:rPr>
              <a:t>app = Flask(__name__)</a:t>
            </a:r>
          </a:p>
          <a:p>
            <a:r>
              <a:rPr lang="en-IN" dirty="0" err="1">
                <a:solidFill>
                  <a:schemeClr val="tx1">
                    <a:lumMod val="95000"/>
                  </a:schemeClr>
                </a:solidFill>
                <a:latin typeface="Times New Roman" panose="02020603050405020304" pitchFamily="18" charset="0"/>
                <a:cs typeface="Times New Roman" panose="02020603050405020304" pitchFamily="18" charset="0"/>
              </a:rPr>
              <a:t>app.secret_key</a:t>
            </a:r>
            <a:r>
              <a:rPr lang="en-IN" dirty="0">
                <a:solidFill>
                  <a:schemeClr val="tx1">
                    <a:lumMod val="95000"/>
                  </a:schemeClr>
                </a:solidFill>
                <a:latin typeface="Times New Roman" panose="02020603050405020304" pitchFamily="18" charset="0"/>
                <a:cs typeface="Times New Roman" panose="02020603050405020304" pitchFamily="18" charset="0"/>
              </a:rPr>
              <a:t> = 'a'</a:t>
            </a:r>
          </a:p>
          <a:p>
            <a:r>
              <a:rPr lang="en-IN" dirty="0">
                <a:solidFill>
                  <a:schemeClr val="tx1">
                    <a:lumMod val="95000"/>
                  </a:schemeClr>
                </a:solidFill>
                <a:latin typeface="Times New Roman" panose="02020603050405020304" pitchFamily="18" charset="0"/>
                <a:cs typeface="Times New Roman" panose="02020603050405020304" pitchFamily="18" charset="0"/>
              </a:rPr>
              <a:t>conn = </a:t>
            </a:r>
            <a:r>
              <a:rPr lang="en-IN" dirty="0" err="1">
                <a:solidFill>
                  <a:schemeClr val="tx1">
                    <a:lumMod val="95000"/>
                  </a:schemeClr>
                </a:solidFill>
                <a:latin typeface="Times New Roman" panose="02020603050405020304" pitchFamily="18" charset="0"/>
                <a:cs typeface="Times New Roman" panose="02020603050405020304" pitchFamily="18" charset="0"/>
              </a:rPr>
              <a:t>ibm_db.connect</a:t>
            </a:r>
            <a:r>
              <a:rPr lang="en-IN" dirty="0">
                <a:solidFill>
                  <a:schemeClr val="tx1">
                    <a:lumMod val="95000"/>
                  </a:schemeClr>
                </a:solidFill>
                <a:latin typeface="Times New Roman" panose="02020603050405020304" pitchFamily="18" charset="0"/>
                <a:cs typeface="Times New Roman" panose="02020603050405020304" pitchFamily="18" charset="0"/>
              </a:rPr>
              <a:t>("DATABASE=</a:t>
            </a:r>
            <a:r>
              <a:rPr lang="en-IN" dirty="0" err="1">
                <a:solidFill>
                  <a:schemeClr val="tx1">
                    <a:lumMod val="95000"/>
                  </a:schemeClr>
                </a:solidFill>
                <a:latin typeface="Times New Roman" panose="02020603050405020304" pitchFamily="18" charset="0"/>
                <a:cs typeface="Times New Roman" panose="02020603050405020304" pitchFamily="18" charset="0"/>
              </a:rPr>
              <a:t>bludb;HOSTNAME</a:t>
            </a:r>
            <a:r>
              <a:rPr lang="en-IN" dirty="0">
                <a:solidFill>
                  <a:schemeClr val="tx1">
                    <a:lumMod val="95000"/>
                  </a:schemeClr>
                </a:solidFill>
                <a:latin typeface="Times New Roman" panose="02020603050405020304" pitchFamily="18" charset="0"/>
                <a:cs typeface="Times New Roman" panose="02020603050405020304" pitchFamily="18" charset="0"/>
              </a:rPr>
              <a:t>=ba99a9e6-d59e-4883-8fc0-d6a8c9f7a08f.c1ogj3sd0tgtu0lqde00.databases.appdomain.cloud;PORT=31321;SECURITY=</a:t>
            </a:r>
            <a:r>
              <a:rPr lang="en-IN" dirty="0" err="1">
                <a:solidFill>
                  <a:schemeClr val="tx1">
                    <a:lumMod val="95000"/>
                  </a:schemeClr>
                </a:solidFill>
                <a:latin typeface="Times New Roman" panose="02020603050405020304" pitchFamily="18" charset="0"/>
                <a:cs typeface="Times New Roman" panose="02020603050405020304" pitchFamily="18" charset="0"/>
              </a:rPr>
              <a:t>SSL;SSLServerCertificate</a:t>
            </a:r>
            <a:r>
              <a:rPr lang="en-IN" dirty="0">
                <a:solidFill>
                  <a:schemeClr val="tx1">
                    <a:lumMod val="95000"/>
                  </a:schemeClr>
                </a:solidFill>
                <a:latin typeface="Times New Roman" panose="02020603050405020304" pitchFamily="18" charset="0"/>
                <a:cs typeface="Times New Roman" panose="02020603050405020304" pitchFamily="18" charset="0"/>
              </a:rPr>
              <a:t>=</a:t>
            </a:r>
            <a:r>
              <a:rPr lang="en-IN" dirty="0" err="1">
                <a:solidFill>
                  <a:schemeClr val="tx1">
                    <a:lumMod val="95000"/>
                  </a:schemeClr>
                </a:solidFill>
                <a:latin typeface="Times New Roman" panose="02020603050405020304" pitchFamily="18" charset="0"/>
                <a:cs typeface="Times New Roman" panose="02020603050405020304" pitchFamily="18" charset="0"/>
              </a:rPr>
              <a:t>DigiCertGlobalRootCA.crt;UID</a:t>
            </a:r>
            <a:r>
              <a:rPr lang="en-IN" dirty="0">
                <a:solidFill>
                  <a:schemeClr val="tx1">
                    <a:lumMod val="95000"/>
                  </a:schemeClr>
                </a:solidFill>
                <a:latin typeface="Times New Roman" panose="02020603050405020304" pitchFamily="18" charset="0"/>
                <a:cs typeface="Times New Roman" panose="02020603050405020304" pitchFamily="18" charset="0"/>
              </a:rPr>
              <a:t>=ksm24043;PWD=ZXsdfH0rppztWofo",'','')</a:t>
            </a:r>
          </a:p>
          <a:p>
            <a:r>
              <a:rPr lang="en-IN" dirty="0">
                <a:solidFill>
                  <a:schemeClr val="tx1">
                    <a:lumMod val="95000"/>
                  </a:schemeClr>
                </a:solidFill>
                <a:latin typeface="Times New Roman" panose="02020603050405020304" pitchFamily="18" charset="0"/>
                <a:cs typeface="Times New Roman" panose="02020603050405020304" pitchFamily="18" charset="0"/>
              </a:rPr>
              <a:t>@app.route('/')</a:t>
            </a:r>
          </a:p>
          <a:p>
            <a:r>
              <a:rPr lang="en-IN" dirty="0">
                <a:solidFill>
                  <a:schemeClr val="tx1">
                    <a:lumMod val="95000"/>
                  </a:schemeClr>
                </a:solidFill>
                <a:latin typeface="Times New Roman" panose="02020603050405020304" pitchFamily="18" charset="0"/>
                <a:cs typeface="Times New Roman" panose="02020603050405020304" pitchFamily="18" charset="0"/>
              </a:rPr>
              <a:t>def home():</a:t>
            </a:r>
          </a:p>
          <a:p>
            <a:r>
              <a:rPr lang="en-IN" dirty="0">
                <a:solidFill>
                  <a:schemeClr val="tx1">
                    <a:lumMod val="95000"/>
                  </a:schemeClr>
                </a:solidFill>
                <a:latin typeface="Times New Roman" panose="02020603050405020304" pitchFamily="18" charset="0"/>
                <a:cs typeface="Times New Roman" panose="02020603050405020304" pitchFamily="18" charset="0"/>
              </a:rPr>
              <a:t>return </a:t>
            </a:r>
            <a:r>
              <a:rPr lang="en-IN" dirty="0" err="1">
                <a:solidFill>
                  <a:schemeClr val="tx1">
                    <a:lumMod val="95000"/>
                  </a:schemeClr>
                </a:solidFill>
                <a:latin typeface="Times New Roman" panose="02020603050405020304" pitchFamily="18" charset="0"/>
                <a:cs typeface="Times New Roman" panose="02020603050405020304" pitchFamily="18" charset="0"/>
              </a:rPr>
              <a:t>render_template</a:t>
            </a:r>
            <a:r>
              <a:rPr lang="en-IN" dirty="0">
                <a:solidFill>
                  <a:schemeClr val="tx1">
                    <a:lumMod val="95000"/>
                  </a:schemeClr>
                </a:solidFill>
                <a:latin typeface="Times New Roman" panose="02020603050405020304" pitchFamily="18" charset="0"/>
                <a:cs typeface="Times New Roman" panose="02020603050405020304" pitchFamily="18" charset="0"/>
              </a:rPr>
              <a:t>('register.html')</a:t>
            </a:r>
          </a:p>
          <a:p>
            <a:r>
              <a:rPr lang="en-IN" dirty="0">
                <a:solidFill>
                  <a:schemeClr val="tx1">
                    <a:lumMod val="95000"/>
                  </a:schemeClr>
                </a:solidFill>
                <a:latin typeface="Times New Roman" panose="02020603050405020304" pitchFamily="18" charset="0"/>
                <a:cs typeface="Times New Roman" panose="02020603050405020304" pitchFamily="18" charset="0"/>
              </a:rPr>
              <a:t>@app.route('/login', methods =['GET', 'POST'])</a:t>
            </a:r>
          </a:p>
          <a:p>
            <a:r>
              <a:rPr lang="en-IN" dirty="0">
                <a:solidFill>
                  <a:schemeClr val="tx1">
                    <a:lumMod val="95000"/>
                  </a:schemeClr>
                </a:solidFill>
                <a:latin typeface="Times New Roman" panose="02020603050405020304" pitchFamily="18" charset="0"/>
                <a:cs typeface="Times New Roman" panose="02020603050405020304" pitchFamily="18" charset="0"/>
              </a:rPr>
              <a:t>def login():</a:t>
            </a:r>
          </a:p>
          <a:p>
            <a:r>
              <a:rPr lang="en-IN" dirty="0">
                <a:solidFill>
                  <a:schemeClr val="tx1">
                    <a:lumMod val="95000"/>
                  </a:schemeClr>
                </a:solidFill>
                <a:latin typeface="Times New Roman" panose="02020603050405020304" pitchFamily="18" charset="0"/>
                <a:cs typeface="Times New Roman" panose="02020603050405020304" pitchFamily="18" charset="0"/>
              </a:rPr>
              <a:t>global </a:t>
            </a:r>
            <a:r>
              <a:rPr lang="en-IN" dirty="0" err="1">
                <a:solidFill>
                  <a:schemeClr val="tx1">
                    <a:lumMod val="95000"/>
                  </a:schemeClr>
                </a:solidFill>
                <a:latin typeface="Times New Roman" panose="02020603050405020304" pitchFamily="18" charset="0"/>
                <a:cs typeface="Times New Roman" panose="02020603050405020304" pitchFamily="18" charset="0"/>
              </a:rPr>
              <a:t>userid</a:t>
            </a:r>
            <a:endParaRPr lang="en-IN" dirty="0">
              <a:solidFill>
                <a:schemeClr val="tx1">
                  <a:lumMod val="95000"/>
                </a:schemeClr>
              </a:solidFill>
              <a:latin typeface="Times New Roman" panose="02020603050405020304" pitchFamily="18" charset="0"/>
              <a:cs typeface="Times New Roman" panose="02020603050405020304" pitchFamily="18" charset="0"/>
            </a:endParaRPr>
          </a:p>
          <a:p>
            <a:r>
              <a:rPr lang="en-IN" dirty="0" err="1">
                <a:solidFill>
                  <a:schemeClr val="tx1">
                    <a:lumMod val="95000"/>
                  </a:schemeClr>
                </a:solidFill>
                <a:latin typeface="Times New Roman" panose="02020603050405020304" pitchFamily="18" charset="0"/>
                <a:cs typeface="Times New Roman" panose="02020603050405020304" pitchFamily="18" charset="0"/>
              </a:rPr>
              <a:t>msg</a:t>
            </a:r>
            <a:r>
              <a:rPr lang="en-IN" dirty="0">
                <a:solidFill>
                  <a:schemeClr val="tx1">
                    <a:lumMod val="95000"/>
                  </a:schemeClr>
                </a:solidFill>
                <a:latin typeface="Times New Roman" panose="02020603050405020304" pitchFamily="18" charset="0"/>
                <a:cs typeface="Times New Roman" panose="02020603050405020304" pitchFamily="18" charset="0"/>
              </a:rPr>
              <a:t> = ''</a:t>
            </a:r>
          </a:p>
          <a:p>
            <a:r>
              <a:rPr lang="en-IN" dirty="0">
                <a:solidFill>
                  <a:schemeClr val="tx1">
                    <a:lumMod val="95000"/>
                  </a:schemeClr>
                </a:solidFill>
                <a:latin typeface="Times New Roman" panose="02020603050405020304" pitchFamily="18" charset="0"/>
                <a:cs typeface="Times New Roman" panose="02020603050405020304" pitchFamily="18" charset="0"/>
              </a:rPr>
              <a:t>if </a:t>
            </a:r>
            <a:r>
              <a:rPr lang="en-IN" dirty="0" err="1">
                <a:solidFill>
                  <a:schemeClr val="tx1">
                    <a:lumMod val="95000"/>
                  </a:schemeClr>
                </a:solidFill>
                <a:latin typeface="Times New Roman" panose="02020603050405020304" pitchFamily="18" charset="0"/>
                <a:cs typeface="Times New Roman" panose="02020603050405020304" pitchFamily="18" charset="0"/>
              </a:rPr>
              <a:t>request.method</a:t>
            </a:r>
            <a:r>
              <a:rPr lang="en-IN" dirty="0">
                <a:solidFill>
                  <a:schemeClr val="tx1">
                    <a:lumMod val="95000"/>
                  </a:schemeClr>
                </a:solidFill>
                <a:latin typeface="Times New Roman" panose="02020603050405020304" pitchFamily="18" charset="0"/>
                <a:cs typeface="Times New Roman" panose="02020603050405020304" pitchFamily="18" charset="0"/>
              </a:rPr>
              <a:t> == '</a:t>
            </a:r>
            <a:r>
              <a:rPr lang="en-IN" dirty="0" err="1">
                <a:solidFill>
                  <a:schemeClr val="tx1">
                    <a:lumMod val="95000"/>
                  </a:schemeClr>
                </a:solidFill>
                <a:latin typeface="Times New Roman" panose="02020603050405020304" pitchFamily="18" charset="0"/>
                <a:cs typeface="Times New Roman" panose="02020603050405020304" pitchFamily="18" charset="0"/>
              </a:rPr>
              <a:t>POST'and</a:t>
            </a:r>
            <a:r>
              <a:rPr lang="en-IN" dirty="0">
                <a:solidFill>
                  <a:schemeClr val="tx1">
                    <a:lumMod val="95000"/>
                  </a:schemeClr>
                </a:solidFill>
                <a:latin typeface="Times New Roman" panose="02020603050405020304" pitchFamily="18" charset="0"/>
                <a:cs typeface="Times New Roman" panose="02020603050405020304" pitchFamily="18" charset="0"/>
              </a:rPr>
              <a:t> 'username' in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 and 'password' in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a:t>
            </a:r>
          </a:p>
          <a:p>
            <a:r>
              <a:rPr lang="en-IN" dirty="0">
                <a:solidFill>
                  <a:schemeClr val="tx1">
                    <a:lumMod val="95000"/>
                  </a:schemeClr>
                </a:solidFill>
                <a:latin typeface="Times New Roman" panose="02020603050405020304" pitchFamily="18" charset="0"/>
                <a:cs typeface="Times New Roman" panose="02020603050405020304" pitchFamily="18" charset="0"/>
              </a:rPr>
              <a:t>username =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['username’] password = </a:t>
            </a:r>
            <a:r>
              <a:rPr lang="en-IN" dirty="0" err="1">
                <a:solidFill>
                  <a:schemeClr val="tx1">
                    <a:lumMod val="95000"/>
                  </a:schemeClr>
                </a:solidFill>
                <a:latin typeface="Times New Roman" panose="02020603050405020304" pitchFamily="18" charset="0"/>
                <a:cs typeface="Times New Roman" panose="02020603050405020304" pitchFamily="18" charset="0"/>
              </a:rPr>
              <a:t>request.form</a:t>
            </a:r>
            <a:r>
              <a:rPr lang="en-IN" dirty="0">
                <a:solidFill>
                  <a:schemeClr val="tx1">
                    <a:lumMod val="95000"/>
                  </a:schemeClr>
                </a:solidFill>
                <a:latin typeface="Times New Roman" panose="02020603050405020304" pitchFamily="18" charset="0"/>
                <a:cs typeface="Times New Roman" panose="02020603050405020304" pitchFamily="18" charset="0"/>
              </a:rPr>
              <a:t>['password']</a:t>
            </a: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03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267</TotalTime>
  <Words>2522</Words>
  <Application>Microsoft Office PowerPoint</Application>
  <PresentationFormat>Widescreen</PresentationFormat>
  <Paragraphs>291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Ion</vt:lpstr>
      <vt:lpstr>NUTRITIONASSISTANT APPLICATION</vt:lpstr>
      <vt:lpstr>ABSTRACT</vt:lpstr>
      <vt:lpstr>PROBLEM STATEMENT</vt:lpstr>
      <vt:lpstr>LITERATURE SURVEY</vt:lpstr>
      <vt:lpstr>EXISTING SOLUTION</vt:lpstr>
      <vt:lpstr>PROPOSED ARCHITECTURE</vt:lpstr>
      <vt:lpstr>MODULE SPLIT UP AND EXPLANATION</vt:lpstr>
      <vt:lpstr>EXPLANATION</vt:lpstr>
      <vt:lpstr>DATA SET/ INPUT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OF MODULES</vt:lpstr>
      <vt:lpstr>PowerPoint Presentation</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ASSISTANT APPLICATION</dc:title>
  <dc:creator>ilakkiyaganesan@outlook.com</dc:creator>
  <cp:lastModifiedBy>ilakkiyaganesan@outlook.com</cp:lastModifiedBy>
  <cp:revision>2</cp:revision>
  <dcterms:created xsi:type="dcterms:W3CDTF">2022-11-10T14:58:33Z</dcterms:created>
  <dcterms:modified xsi:type="dcterms:W3CDTF">2022-11-11T14:11:35Z</dcterms:modified>
</cp:coreProperties>
</file>