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C1191-6546-414F-9FC4-EFBCDBEEA428}" v="4" dt="2022-10-08T06:37:53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F7027-C4F7-46FF-B619-6B612F9C65F1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E70CC-9242-4E84-8996-C0E44FB0B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045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B8EE-28F7-460F-AD7F-4E46BCF67C6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D05D-EE50-438E-998B-1D906B31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79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B8EE-28F7-460F-AD7F-4E46BCF67C6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D05D-EE50-438E-998B-1D906B31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33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B8EE-28F7-460F-AD7F-4E46BCF67C6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D05D-EE50-438E-998B-1D906B31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493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B8EE-28F7-460F-AD7F-4E46BCF67C6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D05D-EE50-438E-998B-1D906B319AD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556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B8EE-28F7-460F-AD7F-4E46BCF67C6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D05D-EE50-438E-998B-1D906B31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648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B8EE-28F7-460F-AD7F-4E46BCF67C6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D05D-EE50-438E-998B-1D906B31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952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B8EE-28F7-460F-AD7F-4E46BCF67C6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D05D-EE50-438E-998B-1D906B31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004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B8EE-28F7-460F-AD7F-4E46BCF67C6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D05D-EE50-438E-998B-1D906B31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250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B8EE-28F7-460F-AD7F-4E46BCF67C6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D05D-EE50-438E-998B-1D906B31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39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B8EE-28F7-460F-AD7F-4E46BCF67C6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D05D-EE50-438E-998B-1D906B31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44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B8EE-28F7-460F-AD7F-4E46BCF67C6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D05D-EE50-438E-998B-1D906B31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64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B8EE-28F7-460F-AD7F-4E46BCF67C6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D05D-EE50-438E-998B-1D906B31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1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B8EE-28F7-460F-AD7F-4E46BCF67C6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D05D-EE50-438E-998B-1D906B31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43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B8EE-28F7-460F-AD7F-4E46BCF67C6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D05D-EE50-438E-998B-1D906B31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71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B8EE-28F7-460F-AD7F-4E46BCF67C6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D05D-EE50-438E-998B-1D906B31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51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B8EE-28F7-460F-AD7F-4E46BCF67C6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D05D-EE50-438E-998B-1D906B31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29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B8EE-28F7-460F-AD7F-4E46BCF67C6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D05D-EE50-438E-998B-1D906B31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45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EDB8EE-28F7-460F-AD7F-4E46BCF67C6F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40AD05D-EE50-438E-998B-1D906B31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561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19/06/what-is-deep-learning-deep-learning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notepad-issue-leave-pen-notes-9454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rp.andrewzajac.ca/node/48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468" y="419954"/>
            <a:ext cx="9033061" cy="9939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CRUDE OIL PRICE PREDICTION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0915" y="3635453"/>
            <a:ext cx="4437016" cy="1980157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5558" y="1858762"/>
            <a:ext cx="5510441" cy="27667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</a:t>
            </a:r>
          </a:p>
          <a:p>
            <a:pPr algn="l">
              <a:lnSpc>
                <a:spcPct val="100000"/>
              </a:lnSpc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PRIYADHARSHAN  RAJA</a:t>
            </a:r>
          </a:p>
          <a:p>
            <a:pPr marL="1257300" lvl="2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SRIDARAN  SIVAKUMAR</a:t>
            </a:r>
          </a:p>
          <a:p>
            <a:pPr marL="1257300" lvl="2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RAGUL  KANDASAMY</a:t>
            </a:r>
          </a:p>
          <a:p>
            <a:pPr marL="1257300" lvl="2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ABIMANYU  NACHIAPPAN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4328" y="5241419"/>
            <a:ext cx="9406297" cy="1610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       :  Mrs. AMIRTHAVALLI  R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EVALUATOR :  Mrs. SHANTHI 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4755" y="5615610"/>
            <a:ext cx="3788888" cy="1003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30604EF1-D194-3EDA-9C2F-9DD062033D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22" y="1816918"/>
            <a:ext cx="5118653" cy="30214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0766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ABSTRACT/DESCRIPTION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145" y="1480659"/>
            <a:ext cx="10353762" cy="3677478"/>
          </a:xfrm>
        </p:spPr>
        <p:txBody>
          <a:bodyPr>
            <a:normAutofit/>
          </a:bodyPr>
          <a:lstStyle/>
          <a:p>
            <a:pPr marL="36900" indent="0" algn="just">
              <a:lnSpc>
                <a:spcPct val="150000"/>
              </a:lnSpc>
              <a:buNone/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b="1" dirty="0"/>
              <a:t>Crude oil is the largest traded commodity in the world.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This model is developed to predict crude prices with utmost accuracy 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Its  data has been imported from Yahoo finance’s database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It uses LSTM(Long Short-Term Memory) – a type of Recurrent Neural Network(RNN)</a:t>
            </a:r>
          </a:p>
          <a:p>
            <a:pPr marL="36900" indent="0" algn="just">
              <a:lnSpc>
                <a:spcPct val="150000"/>
              </a:lnSpc>
              <a:buNone/>
            </a:pPr>
            <a:r>
              <a:rPr lang="en-US" b="1" dirty="0"/>
              <a:t>    to predict the future prices by training itself with the provided data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77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E16D-BF2F-E805-8CAB-467EA767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B3FC-93DD-9461-E9BE-2C0775341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76673" y="2023997"/>
            <a:ext cx="3131431" cy="242210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b="1" dirty="0"/>
              <a:t>Ideation</a:t>
            </a:r>
            <a:r>
              <a:rPr lang="en-US" dirty="0"/>
              <a:t> </a:t>
            </a:r>
            <a:r>
              <a:rPr lang="en-US" b="1" dirty="0"/>
              <a:t>Phase</a:t>
            </a:r>
            <a:r>
              <a:rPr lang="en-US" dirty="0"/>
              <a:t>                  - </a:t>
            </a:r>
          </a:p>
          <a:p>
            <a:pPr marL="36900" indent="0">
              <a:buNone/>
            </a:pPr>
            <a:r>
              <a:rPr lang="en-US" dirty="0"/>
              <a:t>      (Completed)</a:t>
            </a:r>
          </a:p>
          <a:p>
            <a:endParaRPr lang="en-US" dirty="0"/>
          </a:p>
          <a:p>
            <a:pPr marL="36900" indent="0" algn="just">
              <a:buNone/>
            </a:pPr>
            <a:r>
              <a:rPr lang="en-US" b="1" dirty="0"/>
              <a:t>Project Design Phase I    </a:t>
            </a:r>
            <a:r>
              <a:rPr lang="en-US" dirty="0"/>
              <a:t>-</a:t>
            </a:r>
            <a:r>
              <a:rPr lang="en-US" b="1" dirty="0"/>
              <a:t> </a:t>
            </a:r>
          </a:p>
          <a:p>
            <a:pPr marL="36900" indent="0" algn="just">
              <a:buNone/>
            </a:pPr>
            <a:r>
              <a:rPr lang="en-US" dirty="0"/>
              <a:t>      (On going)</a:t>
            </a:r>
          </a:p>
          <a:p>
            <a:pPr marL="3690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C10FF-4D80-32AA-2AA1-5680B5459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6645" y="2023997"/>
            <a:ext cx="7222331" cy="24221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Defining problem statement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Literature Survey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Empathy map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Requirement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Technologies required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F8E32-E5ED-0A25-0CF1-5DA6D531BD0C}"/>
              </a:ext>
            </a:extLst>
          </p:cNvPr>
          <p:cNvSpPr txBox="1"/>
          <p:nvPr/>
        </p:nvSpPr>
        <p:spPr>
          <a:xfrm>
            <a:off x="1222514" y="5257801"/>
            <a:ext cx="99754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DEMO MODEL  -  Created a demo model to make our work more efficient and easier.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69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A300-C8FF-1C37-C3C4-150C94BF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TECHNOLOGIES USED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1644-8F09-C8CD-5A11-263FBFA0F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866927" cy="470810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>
                <a:latin typeface="Arial Black" panose="020B0A04020102020204" pitchFamily="34" charset="0"/>
              </a:rPr>
              <a:t>TOOLS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 Black" panose="020B0A04020102020204" pitchFamily="34" charset="0"/>
              </a:rPr>
              <a:t>Python3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 Black" panose="020B0A04020102020204" pitchFamily="34" charset="0"/>
              </a:rPr>
              <a:t>Google Colab Notebook</a:t>
            </a:r>
          </a:p>
          <a:p>
            <a:pPr marL="36900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36900" indent="0">
              <a:buNone/>
            </a:pPr>
            <a:r>
              <a:rPr lang="en-US" dirty="0">
                <a:latin typeface="Arial Black" panose="020B0A04020102020204" pitchFamily="34" charset="0"/>
              </a:rPr>
              <a:t>LIBRARIES :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8893F-FB37-048B-8F4E-FB48022F7B80}"/>
              </a:ext>
            </a:extLst>
          </p:cNvPr>
          <p:cNvSpPr txBox="1"/>
          <p:nvPr/>
        </p:nvSpPr>
        <p:spPr>
          <a:xfrm>
            <a:off x="942865" y="3962118"/>
            <a:ext cx="304137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pandas</a:t>
            </a:r>
            <a:r>
              <a:rPr lang="en-IN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Math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69632-BA07-4D27-A8A8-43F4CF4D48D5}"/>
              </a:ext>
            </a:extLst>
          </p:cNvPr>
          <p:cNvSpPr txBox="1"/>
          <p:nvPr/>
        </p:nvSpPr>
        <p:spPr>
          <a:xfrm>
            <a:off x="3794042" y="4072969"/>
            <a:ext cx="2425148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numpy</a:t>
            </a:r>
            <a:endParaRPr lang="en-IN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keras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sklearn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4B122-9295-2D15-57B5-4AB8D3E84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0676" y="2040664"/>
            <a:ext cx="5395085" cy="34458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bg2">
                <a:lumMod val="25000"/>
                <a:lumOff val="75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3617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01C8-3E9D-16BE-1A00-8B5FBD35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ASSIGNMENTS DONE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8DF-1697-38BB-67C7-71FCB8ACB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3915" y="1958007"/>
            <a:ext cx="5933660" cy="3853069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1) Assignment 1    :</a:t>
            </a:r>
          </a:p>
          <a:p>
            <a:pPr marL="450000" lvl="1" indent="0">
              <a:buNone/>
            </a:pPr>
            <a:r>
              <a:rPr lang="en-US" dirty="0"/>
              <a:t>*</a:t>
            </a:r>
            <a:r>
              <a:rPr lang="en-US" sz="2000" dirty="0"/>
              <a:t>  Basic Python Programs</a:t>
            </a:r>
          </a:p>
          <a:p>
            <a:pPr marL="450000" lvl="1" indent="0">
              <a:buNone/>
            </a:pPr>
            <a:r>
              <a:rPr lang="en-US" sz="2000" dirty="0"/>
              <a:t>*  Learning Python Libraries</a:t>
            </a:r>
          </a:p>
          <a:p>
            <a:pPr marL="2173200" lvl="6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2) Assignment 2    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sz="1800" dirty="0"/>
              <a:t>*  Pre-Processing data (data cleaning)</a:t>
            </a:r>
          </a:p>
          <a:p>
            <a:pPr marL="36900" indent="0">
              <a:buNone/>
            </a:pPr>
            <a:r>
              <a:rPr lang="en-US" sz="1800" dirty="0"/>
              <a:t>	*  Data Visualization </a:t>
            </a:r>
          </a:p>
          <a:p>
            <a:pPr marL="36900" indent="0">
              <a:buNone/>
            </a:pPr>
            <a:r>
              <a:rPr lang="en-US" dirty="0"/>
              <a:t>                                         </a:t>
            </a:r>
            <a:endParaRPr lang="en-IN" dirty="0"/>
          </a:p>
        </p:txBody>
      </p:sp>
      <p:pic>
        <p:nvPicPr>
          <p:cNvPr id="9" name="Picture 8" descr="A picture containing text, yellow&#10;&#10;Description automatically generated">
            <a:extLst>
              <a:ext uri="{FF2B5EF4-FFF2-40B4-BE49-F238E27FC236}">
                <a16:creationId xmlns:a16="http://schemas.microsoft.com/office/drawing/2014/main" id="{0E4141E4-D79C-0A60-10EE-526D34740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51713" y="1958007"/>
            <a:ext cx="3788731" cy="359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5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FBED-8B48-0917-2FDA-8A8450A4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 DONE TILL NOW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DEE8-EF91-77C3-1298-E6C3673ED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103217"/>
            <a:ext cx="10353762" cy="3210340"/>
          </a:xfrm>
        </p:spPr>
        <p:txBody>
          <a:bodyPr/>
          <a:lstStyle/>
          <a:p>
            <a:r>
              <a:rPr lang="en-US" dirty="0"/>
              <a:t>Created a team Git Repository and regularly updated tasks. </a:t>
            </a:r>
          </a:p>
          <a:p>
            <a:r>
              <a:rPr lang="en-US" dirty="0"/>
              <a:t>We have received the review about our Empathy Map from our Mentor.</a:t>
            </a:r>
          </a:p>
          <a:p>
            <a:r>
              <a:rPr lang="en-US" dirty="0"/>
              <a:t>Developed a Demo Model for price prediction</a:t>
            </a:r>
          </a:p>
          <a:p>
            <a:r>
              <a:rPr lang="en-US" dirty="0"/>
              <a:t>Planned to make it as a Web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B113890-6805-ABEF-D82A-81ECD17D81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16740" y="3995940"/>
            <a:ext cx="3175260" cy="263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4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7066-760D-4721-50B5-31127E8A9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6896" y="1709531"/>
            <a:ext cx="9440034" cy="2554356"/>
          </a:xfrm>
        </p:spPr>
        <p:txBody>
          <a:bodyPr/>
          <a:lstStyle/>
          <a:p>
            <a:r>
              <a:rPr lang="en-IN" b="1" dirty="0"/>
              <a:t>THANK YOU</a:t>
            </a:r>
            <a:br>
              <a:rPr lang="en-IN" b="1" dirty="0"/>
            </a:br>
            <a:r>
              <a:rPr lang="en-IN" b="1" dirty="0">
                <a:sym typeface="Wingdings" panose="05000000000000000000" pitchFamily="2" charset="2"/>
              </a:rPr>
              <a:t>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5843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244</TotalTime>
  <Words>241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Black</vt:lpstr>
      <vt:lpstr>Arial Narrow</vt:lpstr>
      <vt:lpstr>Calibri</vt:lpstr>
      <vt:lpstr>Calisto MT</vt:lpstr>
      <vt:lpstr>Courier New</vt:lpstr>
      <vt:lpstr>Times New Roman</vt:lpstr>
      <vt:lpstr>Wingdings</vt:lpstr>
      <vt:lpstr>Wingdings 2</vt:lpstr>
      <vt:lpstr>Slate</vt:lpstr>
      <vt:lpstr>CRUDE OIL PRICE PREDICTION</vt:lpstr>
      <vt:lpstr>ABSTRACT/DESCRIPTION</vt:lpstr>
      <vt:lpstr>PROGRESS</vt:lpstr>
      <vt:lpstr>TECHNOLOGIES USED</vt:lpstr>
      <vt:lpstr>ASSIGNMENTS DONE</vt:lpstr>
      <vt:lpstr>WORK DONE TILL NOW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Crude oil price prediction</dc:title>
  <dc:creator>Sridaran Sivakumar</dc:creator>
  <cp:lastModifiedBy>Priyadharshan Raja</cp:lastModifiedBy>
  <cp:revision>6</cp:revision>
  <dcterms:created xsi:type="dcterms:W3CDTF">2022-10-07T15:03:06Z</dcterms:created>
  <dcterms:modified xsi:type="dcterms:W3CDTF">2022-10-08T06:38:53Z</dcterms:modified>
</cp:coreProperties>
</file>