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79" r:id="rId5"/>
    <p:sldId id="278" r:id="rId6"/>
    <p:sldId id="283" r:id="rId7"/>
    <p:sldId id="258" r:id="rId8"/>
    <p:sldId id="259" r:id="rId9"/>
    <p:sldId id="281" r:id="rId10"/>
    <p:sldId id="282" r:id="rId11"/>
    <p:sldId id="28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ABIRAMI V" userId="799eafdbf8a96549" providerId="LiveId" clId="{15C87B9B-E0E7-4F56-957C-9639F48DA28D}"/>
    <pc:docChg chg="custSel addSld delSld modSld sldOrd">
      <pc:chgData name="SRIABIRAMI V" userId="799eafdbf8a96549" providerId="LiveId" clId="{15C87B9B-E0E7-4F56-957C-9639F48DA28D}" dt="2022-11-23T14:48:45.386" v="104" actId="20577"/>
      <pc:docMkLst>
        <pc:docMk/>
      </pc:docMkLst>
      <pc:sldChg chg="modSp mod">
        <pc:chgData name="SRIABIRAMI V" userId="799eafdbf8a96549" providerId="LiveId" clId="{15C87B9B-E0E7-4F56-957C-9639F48DA28D}" dt="2022-11-23T14:46:07.620" v="48" actId="113"/>
        <pc:sldMkLst>
          <pc:docMk/>
          <pc:sldMk cId="1465150169" sldId="257"/>
        </pc:sldMkLst>
        <pc:spChg chg="mod">
          <ac:chgData name="SRIABIRAMI V" userId="799eafdbf8a96549" providerId="LiveId" clId="{15C87B9B-E0E7-4F56-957C-9639F48DA28D}" dt="2022-11-23T14:46:07.620" v="48" actId="113"/>
          <ac:spMkLst>
            <pc:docMk/>
            <pc:sldMk cId="1465150169" sldId="257"/>
            <ac:spMk id="2" creationId="{B0C87CD4-F57A-6C89-30C7-2549E88C6A51}"/>
          </ac:spMkLst>
        </pc:spChg>
        <pc:spChg chg="mod">
          <ac:chgData name="SRIABIRAMI V" userId="799eafdbf8a96549" providerId="LiveId" clId="{15C87B9B-E0E7-4F56-957C-9639F48DA28D}" dt="2022-11-23T14:45:01.534" v="39" actId="14100"/>
          <ac:spMkLst>
            <pc:docMk/>
            <pc:sldMk cId="1465150169" sldId="257"/>
            <ac:spMk id="3" creationId="{42B59B9F-70C0-5018-E8A8-491AA52846CD}"/>
          </ac:spMkLst>
        </pc:spChg>
      </pc:sldChg>
      <pc:sldChg chg="modSp mod ord">
        <pc:chgData name="SRIABIRAMI V" userId="799eafdbf8a96549" providerId="LiveId" clId="{15C87B9B-E0E7-4F56-957C-9639F48DA28D}" dt="2022-11-23T14:47:08.253" v="57" actId="113"/>
        <pc:sldMkLst>
          <pc:docMk/>
          <pc:sldMk cId="3141868051" sldId="258"/>
        </pc:sldMkLst>
        <pc:spChg chg="mod">
          <ac:chgData name="SRIABIRAMI V" userId="799eafdbf8a96549" providerId="LiveId" clId="{15C87B9B-E0E7-4F56-957C-9639F48DA28D}" dt="2022-11-23T14:47:08.253" v="57" actId="113"/>
          <ac:spMkLst>
            <pc:docMk/>
            <pc:sldMk cId="3141868051" sldId="258"/>
            <ac:spMk id="2" creationId="{93AEEE56-C6A0-94C3-BE12-DC0FE5BA234F}"/>
          </ac:spMkLst>
        </pc:spChg>
      </pc:sldChg>
      <pc:sldChg chg="modSp mod">
        <pc:chgData name="SRIABIRAMI V" userId="799eafdbf8a96549" providerId="LiveId" clId="{15C87B9B-E0E7-4F56-957C-9639F48DA28D}" dt="2022-11-23T14:46:22.174" v="51" actId="113"/>
        <pc:sldMkLst>
          <pc:docMk/>
          <pc:sldMk cId="1465150169" sldId="261"/>
        </pc:sldMkLst>
        <pc:spChg chg="mod">
          <ac:chgData name="SRIABIRAMI V" userId="799eafdbf8a96549" providerId="LiveId" clId="{15C87B9B-E0E7-4F56-957C-9639F48DA28D}" dt="2022-11-23T14:46:22.174" v="51" actId="113"/>
          <ac:spMkLst>
            <pc:docMk/>
            <pc:sldMk cId="1465150169" sldId="261"/>
            <ac:spMk id="2" creationId="{B0C87CD4-F57A-6C89-30C7-2549E88C6A51}"/>
          </ac:spMkLst>
        </pc:spChg>
        <pc:spChg chg="mod">
          <ac:chgData name="SRIABIRAMI V" userId="799eafdbf8a96549" providerId="LiveId" clId="{15C87B9B-E0E7-4F56-957C-9639F48DA28D}" dt="2022-11-23T14:45:13.031" v="41" actId="14100"/>
          <ac:spMkLst>
            <pc:docMk/>
            <pc:sldMk cId="1465150169" sldId="261"/>
            <ac:spMk id="3" creationId="{42B59B9F-70C0-5018-E8A8-491AA52846CD}"/>
          </ac:spMkLst>
        </pc:spChg>
      </pc:sldChg>
      <pc:sldChg chg="del">
        <pc:chgData name="SRIABIRAMI V" userId="799eafdbf8a96549" providerId="LiveId" clId="{15C87B9B-E0E7-4F56-957C-9639F48DA28D}" dt="2022-11-23T14:48:04.104" v="61" actId="2696"/>
        <pc:sldMkLst>
          <pc:docMk/>
          <pc:sldMk cId="0" sldId="277"/>
        </pc:sldMkLst>
      </pc:sldChg>
      <pc:sldChg chg="modSp mod ord">
        <pc:chgData name="SRIABIRAMI V" userId="799eafdbf8a96549" providerId="LiveId" clId="{15C87B9B-E0E7-4F56-957C-9639F48DA28D}" dt="2022-11-23T14:46:41.367" v="53" actId="2711"/>
        <pc:sldMkLst>
          <pc:docMk/>
          <pc:sldMk cId="0" sldId="278"/>
        </pc:sldMkLst>
        <pc:spChg chg="mod">
          <ac:chgData name="SRIABIRAMI V" userId="799eafdbf8a96549" providerId="LiveId" clId="{15C87B9B-E0E7-4F56-957C-9639F48DA28D}" dt="2022-11-23T14:46:41.367" v="53" actId="2711"/>
          <ac:spMkLst>
            <pc:docMk/>
            <pc:sldMk cId="0" sldId="278"/>
            <ac:spMk id="2" creationId="{00000000-0000-0000-0000-000000000000}"/>
          </ac:spMkLst>
        </pc:spChg>
        <pc:spChg chg="mod">
          <ac:chgData name="SRIABIRAMI V" userId="799eafdbf8a96549" providerId="LiveId" clId="{15C87B9B-E0E7-4F56-957C-9639F48DA28D}" dt="2022-11-23T14:45:29.884" v="43" actId="2710"/>
          <ac:spMkLst>
            <pc:docMk/>
            <pc:sldMk cId="0" sldId="278"/>
            <ac:spMk id="3" creationId="{00000000-0000-0000-0000-000000000000}"/>
          </ac:spMkLst>
        </pc:spChg>
      </pc:sldChg>
      <pc:sldChg chg="modSp mod ord">
        <pc:chgData name="SRIABIRAMI V" userId="799eafdbf8a96549" providerId="LiveId" clId="{15C87B9B-E0E7-4F56-957C-9639F48DA28D}" dt="2022-11-23T14:46:31.600" v="52" actId="2711"/>
        <pc:sldMkLst>
          <pc:docMk/>
          <pc:sldMk cId="0" sldId="279"/>
        </pc:sldMkLst>
        <pc:spChg chg="mod">
          <ac:chgData name="SRIABIRAMI V" userId="799eafdbf8a96549" providerId="LiveId" clId="{15C87B9B-E0E7-4F56-957C-9639F48DA28D}" dt="2022-11-23T14:46:31.600" v="52" actId="2711"/>
          <ac:spMkLst>
            <pc:docMk/>
            <pc:sldMk cId="0" sldId="279"/>
            <ac:spMk id="2" creationId="{00000000-0000-0000-0000-000000000000}"/>
          </ac:spMkLst>
        </pc:spChg>
        <pc:spChg chg="mod">
          <ac:chgData name="SRIABIRAMI V" userId="799eafdbf8a96549" providerId="LiveId" clId="{15C87B9B-E0E7-4F56-957C-9639F48DA28D}" dt="2022-11-23T14:45:19.618" v="42" actId="2710"/>
          <ac:spMkLst>
            <pc:docMk/>
            <pc:sldMk cId="0" sldId="279"/>
            <ac:spMk id="3" creationId="{00000000-0000-0000-0000-000000000000}"/>
          </ac:spMkLst>
        </pc:spChg>
      </pc:sldChg>
      <pc:sldChg chg="modSp mod">
        <pc:chgData name="SRIABIRAMI V" userId="799eafdbf8a96549" providerId="LiveId" clId="{15C87B9B-E0E7-4F56-957C-9639F48DA28D}" dt="2022-11-23T14:47:38.445" v="59" actId="255"/>
        <pc:sldMkLst>
          <pc:docMk/>
          <pc:sldMk cId="0" sldId="281"/>
        </pc:sldMkLst>
        <pc:spChg chg="mod">
          <ac:chgData name="SRIABIRAMI V" userId="799eafdbf8a96549" providerId="LiveId" clId="{15C87B9B-E0E7-4F56-957C-9639F48DA28D}" dt="2022-11-23T14:47:38.445" v="59" actId="255"/>
          <ac:spMkLst>
            <pc:docMk/>
            <pc:sldMk cId="0" sldId="281"/>
            <ac:spMk id="2" creationId="{00000000-0000-0000-0000-000000000000}"/>
          </ac:spMkLst>
        </pc:spChg>
      </pc:sldChg>
      <pc:sldChg chg="modSp mod">
        <pc:chgData name="SRIABIRAMI V" userId="799eafdbf8a96549" providerId="LiveId" clId="{15C87B9B-E0E7-4F56-957C-9639F48DA28D}" dt="2022-11-23T14:47:48.951" v="60" actId="2711"/>
        <pc:sldMkLst>
          <pc:docMk/>
          <pc:sldMk cId="0" sldId="282"/>
        </pc:sldMkLst>
        <pc:spChg chg="mod">
          <ac:chgData name="SRIABIRAMI V" userId="799eafdbf8a96549" providerId="LiveId" clId="{15C87B9B-E0E7-4F56-957C-9639F48DA28D}" dt="2022-11-23T14:47:48.951" v="60" actId="2711"/>
          <ac:spMkLst>
            <pc:docMk/>
            <pc:sldMk cId="0" sldId="282"/>
            <ac:spMk id="2" creationId="{00000000-0000-0000-0000-000000000000}"/>
          </ac:spMkLst>
        </pc:spChg>
      </pc:sldChg>
      <pc:sldChg chg="addSp delSp modSp mod ord">
        <pc:chgData name="SRIABIRAMI V" userId="799eafdbf8a96549" providerId="LiveId" clId="{15C87B9B-E0E7-4F56-957C-9639F48DA28D}" dt="2022-11-23T14:46:51.734" v="55" actId="1076"/>
        <pc:sldMkLst>
          <pc:docMk/>
          <pc:sldMk cId="0" sldId="283"/>
        </pc:sldMkLst>
        <pc:spChg chg="mod">
          <ac:chgData name="SRIABIRAMI V" userId="799eafdbf8a96549" providerId="LiveId" clId="{15C87B9B-E0E7-4F56-957C-9639F48DA28D}" dt="2022-11-23T14:46:49.345" v="54" actId="2711"/>
          <ac:spMkLst>
            <pc:docMk/>
            <pc:sldMk cId="0" sldId="283"/>
            <ac:spMk id="2" creationId="{00000000-0000-0000-0000-000000000000}"/>
          </ac:spMkLst>
        </pc:spChg>
        <pc:spChg chg="del">
          <ac:chgData name="SRIABIRAMI V" userId="799eafdbf8a96549" providerId="LiveId" clId="{15C87B9B-E0E7-4F56-957C-9639F48DA28D}" dt="2022-11-23T14:43:07.618" v="0" actId="22"/>
          <ac:spMkLst>
            <pc:docMk/>
            <pc:sldMk cId="0" sldId="283"/>
            <ac:spMk id="3" creationId="{00000000-0000-0000-0000-000000000000}"/>
          </ac:spMkLst>
        </pc:spChg>
        <pc:picChg chg="add mod ord">
          <ac:chgData name="SRIABIRAMI V" userId="799eafdbf8a96549" providerId="LiveId" clId="{15C87B9B-E0E7-4F56-957C-9639F48DA28D}" dt="2022-11-23T14:46:51.734" v="55" actId="1076"/>
          <ac:picMkLst>
            <pc:docMk/>
            <pc:sldMk cId="0" sldId="283"/>
            <ac:picMk id="5" creationId="{ED821EA1-F47C-A532-8117-E4F94ACF1E07}"/>
          </ac:picMkLst>
        </pc:picChg>
      </pc:sldChg>
      <pc:sldChg chg="delSp modSp new mod">
        <pc:chgData name="SRIABIRAMI V" userId="799eafdbf8a96549" providerId="LiveId" clId="{15C87B9B-E0E7-4F56-957C-9639F48DA28D}" dt="2022-11-23T14:48:45.386" v="104" actId="20577"/>
        <pc:sldMkLst>
          <pc:docMk/>
          <pc:sldMk cId="3626353722" sldId="284"/>
        </pc:sldMkLst>
        <pc:spChg chg="del">
          <ac:chgData name="SRIABIRAMI V" userId="799eafdbf8a96549" providerId="LiveId" clId="{15C87B9B-E0E7-4F56-957C-9639F48DA28D}" dt="2022-11-23T14:48:16.192" v="63" actId="478"/>
          <ac:spMkLst>
            <pc:docMk/>
            <pc:sldMk cId="3626353722" sldId="284"/>
            <ac:spMk id="2" creationId="{1900936F-5E27-E94B-B75C-6AB87C05A5BE}"/>
          </ac:spMkLst>
        </pc:spChg>
        <pc:spChg chg="mod">
          <ac:chgData name="SRIABIRAMI V" userId="799eafdbf8a96549" providerId="LiveId" clId="{15C87B9B-E0E7-4F56-957C-9639F48DA28D}" dt="2022-11-23T14:48:45.386" v="104" actId="20577"/>
          <ac:spMkLst>
            <pc:docMk/>
            <pc:sldMk cId="3626353722" sldId="284"/>
            <ac:spMk id="3" creationId="{C133FA6B-47D1-9C4E-8D98-ED25F4B5D2A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DAEBB05-9716-49B7-9BEF-2563165AEAD6}" type="datetimeFigureOut">
              <a:rPr lang="en-IN" smtClean="0"/>
              <a:pPr/>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44FD4-DF1C-4510-8F42-E4875EFA1C35}" type="slidenum">
              <a:rPr lang="en-IN" smtClean="0"/>
              <a:pPr/>
              <a:t>‹#›</a:t>
            </a:fld>
            <a:endParaRPr lang="en-IN"/>
          </a:p>
        </p:txBody>
      </p:sp>
    </p:spTree>
    <p:extLst>
      <p:ext uri="{BB962C8B-B14F-4D97-AF65-F5344CB8AC3E}">
        <p14:creationId xmlns:p14="http://schemas.microsoft.com/office/powerpoint/2010/main" val="12402756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AEBB05-9716-49B7-9BEF-2563165AEAD6}" type="datetimeFigureOut">
              <a:rPr lang="en-IN" smtClean="0"/>
              <a:pPr/>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44FD4-DF1C-4510-8F42-E4875EFA1C35}" type="slidenum">
              <a:rPr lang="en-IN" smtClean="0"/>
              <a:pPr/>
              <a:t>‹#›</a:t>
            </a:fld>
            <a:endParaRPr lang="en-IN"/>
          </a:p>
        </p:txBody>
      </p:sp>
    </p:spTree>
    <p:extLst>
      <p:ext uri="{BB962C8B-B14F-4D97-AF65-F5344CB8AC3E}">
        <p14:creationId xmlns:p14="http://schemas.microsoft.com/office/powerpoint/2010/main" val="26047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AEBB05-9716-49B7-9BEF-2563165AEAD6}" type="datetimeFigureOut">
              <a:rPr lang="en-IN" smtClean="0"/>
              <a:pPr/>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44FD4-DF1C-4510-8F42-E4875EFA1C35}" type="slidenum">
              <a:rPr lang="en-IN" smtClean="0"/>
              <a:pPr/>
              <a:t>‹#›</a:t>
            </a:fld>
            <a:endParaRPr lang="en-IN"/>
          </a:p>
        </p:txBody>
      </p:sp>
    </p:spTree>
    <p:extLst>
      <p:ext uri="{BB962C8B-B14F-4D97-AF65-F5344CB8AC3E}">
        <p14:creationId xmlns:p14="http://schemas.microsoft.com/office/powerpoint/2010/main" val="40025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AEBB05-9716-49B7-9BEF-2563165AEAD6}" type="datetimeFigureOut">
              <a:rPr lang="en-IN" smtClean="0"/>
              <a:pPr/>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44FD4-DF1C-4510-8F42-E4875EFA1C35}" type="slidenum">
              <a:rPr lang="en-IN" smtClean="0"/>
              <a:pPr/>
              <a:t>‹#›</a:t>
            </a:fld>
            <a:endParaRPr lang="en-IN"/>
          </a:p>
        </p:txBody>
      </p:sp>
    </p:spTree>
    <p:extLst>
      <p:ext uri="{BB962C8B-B14F-4D97-AF65-F5344CB8AC3E}">
        <p14:creationId xmlns:p14="http://schemas.microsoft.com/office/powerpoint/2010/main" val="54939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DAEBB05-9716-49B7-9BEF-2563165AEAD6}" type="datetimeFigureOut">
              <a:rPr lang="en-IN" smtClean="0"/>
              <a:pPr/>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44FD4-DF1C-4510-8F42-E4875EFA1C35}" type="slidenum">
              <a:rPr lang="en-IN" smtClean="0"/>
              <a:pPr/>
              <a:t>‹#›</a:t>
            </a:fld>
            <a:endParaRPr lang="en-IN"/>
          </a:p>
        </p:txBody>
      </p:sp>
    </p:spTree>
    <p:extLst>
      <p:ext uri="{BB962C8B-B14F-4D97-AF65-F5344CB8AC3E}">
        <p14:creationId xmlns:p14="http://schemas.microsoft.com/office/powerpoint/2010/main" val="3014926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DAEBB05-9716-49B7-9BEF-2563165AEAD6}" type="datetimeFigureOut">
              <a:rPr lang="en-IN" smtClean="0"/>
              <a:pPr/>
              <a:t>23-11-2022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BD44FD4-DF1C-4510-8F42-E4875EFA1C35}" type="slidenum">
              <a:rPr lang="en-IN" smtClean="0"/>
              <a:pPr/>
              <a:t>‹#›</a:t>
            </a:fld>
            <a:endParaRPr lang="en-IN"/>
          </a:p>
        </p:txBody>
      </p:sp>
    </p:spTree>
    <p:extLst>
      <p:ext uri="{BB962C8B-B14F-4D97-AF65-F5344CB8AC3E}">
        <p14:creationId xmlns:p14="http://schemas.microsoft.com/office/powerpoint/2010/main" val="24962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DAEBB05-9716-49B7-9BEF-2563165AEAD6}" type="datetimeFigureOut">
              <a:rPr lang="en-IN" smtClean="0"/>
              <a:pPr/>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44FD4-DF1C-4510-8F42-E4875EFA1C35}"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1517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AEBB05-9716-49B7-9BEF-2563165AEAD6}" type="datetimeFigureOut">
              <a:rPr lang="en-IN" smtClean="0"/>
              <a:pPr/>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D44FD4-DF1C-4510-8F42-E4875EFA1C35}" type="slidenum">
              <a:rPr lang="en-IN" smtClean="0"/>
              <a:pPr/>
              <a:t>‹#›</a:t>
            </a:fld>
            <a:endParaRPr lang="en-IN"/>
          </a:p>
        </p:txBody>
      </p:sp>
    </p:spTree>
    <p:extLst>
      <p:ext uri="{BB962C8B-B14F-4D97-AF65-F5344CB8AC3E}">
        <p14:creationId xmlns:p14="http://schemas.microsoft.com/office/powerpoint/2010/main" val="45277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EBB05-9716-49B7-9BEF-2563165AEAD6}" type="datetimeFigureOut">
              <a:rPr lang="en-IN" smtClean="0"/>
              <a:pPr/>
              <a:t>23-11-2022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D44FD4-DF1C-4510-8F42-E4875EFA1C35}" type="slidenum">
              <a:rPr lang="en-IN" smtClean="0"/>
              <a:pPr/>
              <a:t>‹#›</a:t>
            </a:fld>
            <a:endParaRPr lang="en-IN"/>
          </a:p>
        </p:txBody>
      </p:sp>
    </p:spTree>
    <p:extLst>
      <p:ext uri="{BB962C8B-B14F-4D97-AF65-F5344CB8AC3E}">
        <p14:creationId xmlns:p14="http://schemas.microsoft.com/office/powerpoint/2010/main" val="11913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DAEBB05-9716-49B7-9BEF-2563165AEAD6}" type="datetimeFigureOut">
              <a:rPr lang="en-IN" smtClean="0"/>
              <a:pPr/>
              <a:t>23-11-2022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BD44FD4-DF1C-4510-8F42-E4875EFA1C35}" type="slidenum">
              <a:rPr lang="en-IN" smtClean="0"/>
              <a:pPr/>
              <a:t>‹#›</a:t>
            </a:fld>
            <a:endParaRPr lang="en-IN"/>
          </a:p>
        </p:txBody>
      </p:sp>
    </p:spTree>
    <p:extLst>
      <p:ext uri="{BB962C8B-B14F-4D97-AF65-F5344CB8AC3E}">
        <p14:creationId xmlns:p14="http://schemas.microsoft.com/office/powerpoint/2010/main" val="9885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DAEBB05-9716-49B7-9BEF-2563165AEAD6}" type="datetimeFigureOut">
              <a:rPr lang="en-IN" smtClean="0"/>
              <a:pPr/>
              <a:t>23-11-2022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BD44FD4-DF1C-4510-8F42-E4875EFA1C35}" type="slidenum">
              <a:rPr lang="en-IN" smtClean="0"/>
              <a:pPr/>
              <a:t>‹#›</a:t>
            </a:fld>
            <a:endParaRPr lang="en-IN"/>
          </a:p>
        </p:txBody>
      </p:sp>
    </p:spTree>
    <p:extLst>
      <p:ext uri="{BB962C8B-B14F-4D97-AF65-F5344CB8AC3E}">
        <p14:creationId xmlns:p14="http://schemas.microsoft.com/office/powerpoint/2010/main" val="385182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DAEBB05-9716-49B7-9BEF-2563165AEAD6}" type="datetimeFigureOut">
              <a:rPr lang="en-IN" smtClean="0"/>
              <a:pPr/>
              <a:t>23-11-2022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BD44FD4-DF1C-4510-8F42-E4875EFA1C35}" type="slidenum">
              <a:rPr lang="en-IN" smtClean="0"/>
              <a:pPr/>
              <a:t>‹#›</a:t>
            </a:fld>
            <a:endParaRPr lang="en-IN"/>
          </a:p>
        </p:txBody>
      </p:sp>
    </p:spTree>
    <p:extLst>
      <p:ext uri="{BB962C8B-B14F-4D97-AF65-F5344CB8AC3E}">
        <p14:creationId xmlns:p14="http://schemas.microsoft.com/office/powerpoint/2010/main" val="1617471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6BD5-DD0F-7388-9476-6E4D8B741641}"/>
              </a:ext>
            </a:extLst>
          </p:cNvPr>
          <p:cNvSpPr>
            <a:spLocks noGrp="1"/>
          </p:cNvSpPr>
          <p:nvPr>
            <p:ph type="ctrTitle"/>
          </p:nvPr>
        </p:nvSpPr>
        <p:spPr>
          <a:xfrm>
            <a:off x="1896035" y="934461"/>
            <a:ext cx="8991600" cy="1645920"/>
          </a:xfrm>
        </p:spPr>
        <p:txBody>
          <a:bodyPr>
            <a:normAutofit/>
          </a:bodyPr>
          <a:lstStyle/>
          <a:p>
            <a:r>
              <a:rPr lang="en-IN" sz="2800" dirty="0">
                <a:latin typeface="Times New Roman" panose="02020603050405020304" pitchFamily="18" charset="0"/>
                <a:cs typeface="Times New Roman" panose="02020603050405020304" pitchFamily="18" charset="0"/>
              </a:rPr>
              <a:t>SMART WASTE MANAGEMENT SYSTEM FOR METROPOLITAN CITIES</a:t>
            </a:r>
          </a:p>
        </p:txBody>
      </p:sp>
      <p:sp>
        <p:nvSpPr>
          <p:cNvPr id="3" name="Subtitle 2">
            <a:extLst>
              <a:ext uri="{FF2B5EF4-FFF2-40B4-BE49-F238E27FC236}">
                <a16:creationId xmlns:a16="http://schemas.microsoft.com/office/drawing/2014/main" id="{E0D5F4CA-B02C-E3F9-39B3-2E336CE151F5}"/>
              </a:ext>
            </a:extLst>
          </p:cNvPr>
          <p:cNvSpPr>
            <a:spLocks noGrp="1"/>
          </p:cNvSpPr>
          <p:nvPr>
            <p:ph type="subTitle" idx="1"/>
          </p:nvPr>
        </p:nvSpPr>
        <p:spPr>
          <a:xfrm>
            <a:off x="2847594" y="2877671"/>
            <a:ext cx="6801612" cy="2877670"/>
          </a:xfrm>
        </p:spPr>
        <p:txBody>
          <a:bodyPr>
            <a:normAutofit fontScale="92500" lnSpcReduction="20000"/>
          </a:bodyPr>
          <a:lstStyle/>
          <a:p>
            <a:r>
              <a:rPr lang="en-IN" u="sng" dirty="0">
                <a:latin typeface="Times New Roman" panose="02020603050405020304" pitchFamily="18" charset="0"/>
                <a:cs typeface="Times New Roman" panose="02020603050405020304" pitchFamily="18" charset="0"/>
              </a:rPr>
              <a:t>DOMAIN :</a:t>
            </a:r>
            <a:r>
              <a:rPr lang="en-IN" dirty="0">
                <a:latin typeface="Times New Roman" panose="02020603050405020304" pitchFamily="18" charset="0"/>
                <a:cs typeface="Times New Roman" panose="02020603050405020304" pitchFamily="18" charset="0"/>
              </a:rPr>
              <a:t> INTERNET OF  THINGS</a:t>
            </a:r>
            <a:endParaRPr lang="en-IN" u="sng" dirty="0">
              <a:latin typeface="Times New Roman" panose="02020603050405020304" pitchFamily="18" charset="0"/>
              <a:cs typeface="Times New Roman" panose="02020603050405020304" pitchFamily="18" charset="0"/>
            </a:endParaRPr>
          </a:p>
          <a:p>
            <a:r>
              <a:rPr lang="en-IN" u="sng" dirty="0">
                <a:latin typeface="Times New Roman" panose="02020603050405020304" pitchFamily="18" charset="0"/>
                <a:cs typeface="Times New Roman" panose="02020603050405020304" pitchFamily="18" charset="0"/>
              </a:rPr>
              <a:t>PROJECT ID :</a:t>
            </a:r>
            <a:r>
              <a:rPr lang="en-IN" dirty="0">
                <a:latin typeface="Times New Roman" panose="02020603050405020304" pitchFamily="18" charset="0"/>
                <a:cs typeface="Times New Roman" panose="02020603050405020304" pitchFamily="18" charset="0"/>
              </a:rPr>
              <a:t>  PNT2022TMID03917</a:t>
            </a:r>
          </a:p>
          <a:p>
            <a:endParaRPr lang="en-IN" u="sng" dirty="0">
              <a:latin typeface="Times New Roman" panose="02020603050405020304" pitchFamily="18" charset="0"/>
              <a:cs typeface="Times New Roman" panose="02020603050405020304" pitchFamily="18" charset="0"/>
            </a:endParaRPr>
          </a:p>
          <a:p>
            <a:r>
              <a:rPr lang="en-IN" u="sng" dirty="0">
                <a:latin typeface="Times New Roman" panose="02020603050405020304" pitchFamily="18" charset="0"/>
                <a:cs typeface="Times New Roman" panose="02020603050405020304" pitchFamily="18" charset="0"/>
              </a:rPr>
              <a:t>TEAM MEMBERS</a:t>
            </a:r>
          </a:p>
          <a:p>
            <a:r>
              <a:rPr lang="en-IN" dirty="0">
                <a:latin typeface="Times New Roman" panose="02020603050405020304" pitchFamily="18" charset="0"/>
                <a:cs typeface="Times New Roman" panose="02020603050405020304" pitchFamily="18" charset="0"/>
              </a:rPr>
              <a:t>SRIABIRAMI V(TEAM LEAD)</a:t>
            </a:r>
          </a:p>
          <a:p>
            <a:r>
              <a:rPr lang="en-IN" dirty="0">
                <a:latin typeface="Times New Roman" panose="02020603050405020304" pitchFamily="18" charset="0"/>
                <a:cs typeface="Times New Roman" panose="02020603050405020304" pitchFamily="18" charset="0"/>
              </a:rPr>
              <a:t>DIVYAA SRI A R</a:t>
            </a:r>
          </a:p>
          <a:p>
            <a:r>
              <a:rPr lang="en-IN" dirty="0">
                <a:latin typeface="Times New Roman" panose="02020603050405020304" pitchFamily="18" charset="0"/>
                <a:cs typeface="Times New Roman" panose="02020603050405020304" pitchFamily="18" charset="0"/>
              </a:rPr>
              <a:t>SHYAMALA VARSHINI K</a:t>
            </a:r>
          </a:p>
          <a:p>
            <a:r>
              <a:rPr lang="en-IN" dirty="0">
                <a:latin typeface="Times New Roman" panose="02020603050405020304" pitchFamily="18" charset="0"/>
                <a:cs typeface="Times New Roman" panose="02020603050405020304" pitchFamily="18" charset="0"/>
              </a:rPr>
              <a:t>PRIYADHARSHINI K</a:t>
            </a:r>
          </a:p>
          <a:p>
            <a:endParaRPr lang="en-IN" dirty="0"/>
          </a:p>
        </p:txBody>
      </p:sp>
    </p:spTree>
    <p:extLst>
      <p:ext uri="{BB962C8B-B14F-4D97-AF65-F5344CB8AC3E}">
        <p14:creationId xmlns:p14="http://schemas.microsoft.com/office/powerpoint/2010/main" val="306711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81730"/>
          </a:xfrm>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CONCLUSION</a:t>
            </a:r>
            <a:br>
              <a:rPr lang="en-US" b="1" dirty="0"/>
            </a:br>
            <a:endParaRPr lang="en-US" dirty="0"/>
          </a:p>
        </p:txBody>
      </p:sp>
      <p:sp>
        <p:nvSpPr>
          <p:cNvPr id="3" name="Content Placeholder 2"/>
          <p:cNvSpPr>
            <a:spLocks noGrp="1"/>
          </p:cNvSpPr>
          <p:nvPr>
            <p:ph idx="1"/>
          </p:nvPr>
        </p:nvSpPr>
        <p:spPr>
          <a:xfrm>
            <a:off x="2231136" y="2510118"/>
            <a:ext cx="7729728" cy="3229909"/>
          </a:xfrm>
        </p:spPr>
        <p:txBody>
          <a:bodyPr/>
          <a:lstStyle/>
          <a:p>
            <a:pPr algn="just" fontAlgn="base"/>
            <a:r>
              <a:rPr lang="en-US" dirty="0"/>
              <a:t> In any large city, this initiative is quite effective at managing waste. Here, a priority system is implemented in place of more traditional periodic collection techniques to ensure that the city is always clean and free of overflowing trash cans. </a:t>
            </a:r>
          </a:p>
          <a:p>
            <a:pPr algn="just" fontAlgn="base"/>
            <a:r>
              <a:rPr lang="en-US" dirty="0"/>
              <a:t>It has been thoroughly tested and confirmed to ensure that all the various components work together to ensure the efficient operation of the entire system.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3FA6B-47D1-9C4E-8D98-ED25F4B5D2A6}"/>
              </a:ext>
            </a:extLst>
          </p:cNvPr>
          <p:cNvSpPr>
            <a:spLocks noGrp="1"/>
          </p:cNvSpPr>
          <p:nvPr>
            <p:ph idx="1"/>
          </p:nvPr>
        </p:nvSpPr>
        <p:spPr>
          <a:xfrm>
            <a:off x="2231136" y="1284374"/>
            <a:ext cx="7729728" cy="3101983"/>
          </a:xfrm>
        </p:spPr>
        <p:txBody>
          <a:bodyPr>
            <a:normAutofit/>
          </a:bodyPr>
          <a:lstStyle/>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THANK YOU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353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7CD4-F57A-6C89-30C7-2549E88C6A51}"/>
              </a:ext>
            </a:extLst>
          </p:cNvPr>
          <p:cNvSpPr>
            <a:spLocks noGrp="1"/>
          </p:cNvSpPr>
          <p:nvPr>
            <p:ph type="title"/>
          </p:nvPr>
        </p:nvSpPr>
        <p:spPr>
          <a:xfrm>
            <a:off x="2231136" y="964692"/>
            <a:ext cx="7729728" cy="622061"/>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B59B9F-70C0-5018-E8A8-491AA52846CD}"/>
              </a:ext>
            </a:extLst>
          </p:cNvPr>
          <p:cNvSpPr>
            <a:spLocks noGrp="1"/>
          </p:cNvSpPr>
          <p:nvPr>
            <p:ph idx="1"/>
          </p:nvPr>
        </p:nvSpPr>
        <p:spPr>
          <a:xfrm>
            <a:off x="1918447" y="2115671"/>
            <a:ext cx="8229599" cy="4249270"/>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healthy existence depends heavily on environmental hygiene. In our daily lives, waste bins shouldn't be left unattended. Unattended garbage containers will overflow, leak, and emit pollutants that are hazardous to the health of both people and the environment. Population expansion and huge migrations of residents from urban and semi-urban areas to smart cities have created issues for these cities due to their rapid rise. Handling, collecting, and disposing the everyday trash generation is one of the biggest issues that Metropolitan Areas are up against. It is difficult to gather and process waste on a larger scale. In order to manage and dispose of rubbish effectively, we are creating a smart IOT-based waste management system for metropolitan areas as part of our research.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15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7CD4-F57A-6C89-30C7-2549E88C6A51}"/>
              </a:ext>
            </a:extLst>
          </p:cNvPr>
          <p:cNvSpPr>
            <a:spLocks noGrp="1"/>
          </p:cNvSpPr>
          <p:nvPr>
            <p:ph type="title"/>
          </p:nvPr>
        </p:nvSpPr>
        <p:spPr>
          <a:xfrm>
            <a:off x="2231136" y="964692"/>
            <a:ext cx="7729728" cy="622061"/>
          </a:xfrm>
        </p:spPr>
        <p:txBody>
          <a:bodyPr>
            <a:normAutofit fontScale="90000"/>
          </a:bodyPr>
          <a:lstStyle/>
          <a:p>
            <a:r>
              <a:rPr lang="en-IN" b="1" dirty="0">
                <a:latin typeface="Times New Roman" panose="02020603050405020304" pitchFamily="18" charset="0"/>
                <a:cs typeface="Times New Roman" panose="02020603050405020304" pitchFamily="18" charset="0"/>
              </a:rPr>
              <a:t>Problem</a:t>
            </a:r>
            <a:r>
              <a:rPr lang="en-IN" b="1" dirty="0"/>
              <a:t> </a:t>
            </a:r>
            <a:r>
              <a:rPr lang="en-IN" b="1" dirty="0">
                <a:latin typeface="Times New Roman" panose="02020603050405020304" pitchFamily="18"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42B59B9F-70C0-5018-E8A8-491AA52846CD}"/>
              </a:ext>
            </a:extLst>
          </p:cNvPr>
          <p:cNvSpPr>
            <a:spLocks noGrp="1"/>
          </p:cNvSpPr>
          <p:nvPr>
            <p:ph idx="1"/>
          </p:nvPr>
        </p:nvSpPr>
        <p:spPr>
          <a:xfrm>
            <a:off x="1918447" y="2115671"/>
            <a:ext cx="8229599" cy="4222376"/>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Large cities nowadays face a common challenge: how to effectively manage garbage without making cities dirty. In today's waste management systems, a big number of people are designated to watch over a specific number of bins; this is done regularly throughout the day. This results in an extremely dirty and inefficient system where some bins will be overflowing and others may not even be half filled. It is impossible to tell which area of the city need urgent attention because of this variation in population density or some other arbitrary element. This article introduces a trash management system in which each bin has a monitoring system built in that will alert the appropriate person when the bin is full. This system provides an effective solution to the waste management problem</a:t>
            </a:r>
          </a:p>
        </p:txBody>
      </p:sp>
    </p:spTree>
    <p:extLst>
      <p:ext uri="{BB962C8B-B14F-4D97-AF65-F5344CB8AC3E}">
        <p14:creationId xmlns:p14="http://schemas.microsoft.com/office/powerpoint/2010/main" val="146515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57016"/>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EXISTING SYSTEM</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1136" y="2554942"/>
            <a:ext cx="7729728" cy="3185086"/>
          </a:xfrm>
        </p:spPr>
        <p:txBody>
          <a:bodyPr/>
          <a:lstStyle/>
          <a:p>
            <a:pPr fontAlgn="base"/>
            <a:r>
              <a:rPr lang="en-US" dirty="0"/>
              <a:t>Manual systems in which employees clear the bin periodically</a:t>
            </a:r>
          </a:p>
          <a:p>
            <a:pPr fontAlgn="base"/>
            <a:r>
              <a:rPr lang="en-US" dirty="0"/>
              <a:t>No systematic approach towards clearing the bin</a:t>
            </a:r>
          </a:p>
          <a:p>
            <a:pPr fontAlgn="base">
              <a:lnSpc>
                <a:spcPct val="150000"/>
              </a:lnSpc>
            </a:pPr>
            <a:r>
              <a:rPr lang="en-US" dirty="0"/>
              <a:t>Unclear about the status of a particular location</a:t>
            </a:r>
          </a:p>
          <a:p>
            <a:pPr fontAlgn="base"/>
            <a:r>
              <a:rPr lang="en-US" dirty="0"/>
              <a:t>Employees are unaware of the need for a particular location</a:t>
            </a:r>
          </a:p>
          <a:p>
            <a:pPr fontAlgn="base"/>
            <a:r>
              <a:rPr lang="en-US" dirty="0"/>
              <a:t>Very less effective in cleaning city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73492"/>
          </a:xfrm>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PROPOSED SYSTEM</a:t>
            </a:r>
            <a:br>
              <a:rPr lang="en-US" b="1" dirty="0"/>
            </a:br>
            <a:endParaRPr lang="en-US" dirty="0"/>
          </a:p>
        </p:txBody>
      </p:sp>
      <p:sp>
        <p:nvSpPr>
          <p:cNvPr id="3" name="Content Placeholder 2"/>
          <p:cNvSpPr>
            <a:spLocks noGrp="1"/>
          </p:cNvSpPr>
          <p:nvPr>
            <p:ph idx="1"/>
          </p:nvPr>
        </p:nvSpPr>
        <p:spPr>
          <a:xfrm>
            <a:off x="2231136" y="2348754"/>
            <a:ext cx="7729728" cy="3391274"/>
          </a:xfrm>
        </p:spPr>
        <p:txBody>
          <a:bodyPr>
            <a:normAutofit/>
          </a:bodyPr>
          <a:lstStyle/>
          <a:p>
            <a:pPr fontAlgn="base"/>
            <a:r>
              <a:rPr lang="en-US" dirty="0"/>
              <a:t>In this system, a 24×7 monitoring system is designed for monitoring bins</a:t>
            </a:r>
          </a:p>
          <a:p>
            <a:pPr fontAlgn="base">
              <a:lnSpc>
                <a:spcPct val="150000"/>
              </a:lnSpc>
            </a:pPr>
            <a:r>
              <a:rPr lang="en-US" dirty="0"/>
              <a:t>Here a smart and organized system is designed for selective clearing</a:t>
            </a:r>
          </a:p>
          <a:p>
            <a:pPr fontAlgn="base"/>
            <a:r>
              <a:rPr lang="en-US" dirty="0"/>
              <a:t>The ultrasonic sensor is used for measuring the level of waste in the bin</a:t>
            </a:r>
          </a:p>
          <a:p>
            <a:pPr fontAlgn="base"/>
            <a:r>
              <a:rPr lang="en-US" dirty="0"/>
              <a:t>If either of the containers is full then an alert message is sent from the dumpster</a:t>
            </a:r>
          </a:p>
          <a:p>
            <a:pPr fontAlgn="base"/>
            <a:r>
              <a:rPr lang="en-US" dirty="0"/>
              <a:t>In turn, employees can clear the corresponding bin</a:t>
            </a:r>
          </a:p>
          <a:p>
            <a:pPr fontAlgn="base"/>
            <a:r>
              <a:rPr lang="en-US" dirty="0"/>
              <a:t>All these sensors are connected to an Arduino Uno board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822919"/>
          </a:xfrm>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Architecture DIAGRAM</a:t>
            </a:r>
            <a:br>
              <a:rPr lang="en-US" b="1" dirty="0"/>
            </a:br>
            <a:endParaRPr lang="en-US" dirty="0"/>
          </a:p>
        </p:txBody>
      </p:sp>
      <p:pic>
        <p:nvPicPr>
          <p:cNvPr id="5" name="Content Placeholder 4">
            <a:extLst>
              <a:ext uri="{FF2B5EF4-FFF2-40B4-BE49-F238E27FC236}">
                <a16:creationId xmlns:a16="http://schemas.microsoft.com/office/drawing/2014/main" id="{ED821EA1-F47C-A532-8117-E4F94ACF1E07}"/>
              </a:ext>
            </a:extLst>
          </p:cNvPr>
          <p:cNvPicPr>
            <a:picLocks noGrp="1" noChangeAspect="1"/>
          </p:cNvPicPr>
          <p:nvPr>
            <p:ph idx="1"/>
          </p:nvPr>
        </p:nvPicPr>
        <p:blipFill>
          <a:blip r:embed="rId2"/>
          <a:stretch>
            <a:fillRect/>
          </a:stretch>
        </p:blipFill>
        <p:spPr>
          <a:xfrm>
            <a:off x="2572870" y="2312894"/>
            <a:ext cx="7046259" cy="408790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EE56-C6A0-94C3-BE12-DC0FE5BA234F}"/>
              </a:ext>
            </a:extLst>
          </p:cNvPr>
          <p:cNvSpPr>
            <a:spLocks noGrp="1"/>
          </p:cNvSpPr>
          <p:nvPr>
            <p:ph type="title"/>
          </p:nvPr>
        </p:nvSpPr>
        <p:spPr>
          <a:xfrm>
            <a:off x="2231136" y="964692"/>
            <a:ext cx="7729728" cy="657920"/>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B44A1370-D95B-8101-0402-3E23CD12B1A2}"/>
              </a:ext>
            </a:extLst>
          </p:cNvPr>
          <p:cNvGraphicFramePr>
            <a:graphicFrameLocks noGrp="1"/>
          </p:cNvGraphicFramePr>
          <p:nvPr>
            <p:ph idx="1"/>
            <p:extLst>
              <p:ext uri="{D42A27DB-BD31-4B8C-83A1-F6EECF244321}">
                <p14:modId xmlns:p14="http://schemas.microsoft.com/office/powerpoint/2010/main" val="2955948839"/>
              </p:ext>
            </p:extLst>
          </p:nvPr>
        </p:nvGraphicFramePr>
        <p:xfrm>
          <a:off x="833718" y="1757082"/>
          <a:ext cx="10524564" cy="4519322"/>
        </p:xfrm>
        <a:graphic>
          <a:graphicData uri="http://schemas.openxmlformats.org/drawingml/2006/table">
            <a:tbl>
              <a:tblPr firstRow="1" bandRow="1">
                <a:tableStyleId>{21E4AEA4-8DFA-4A89-87EB-49C32662AFE0}</a:tableStyleId>
              </a:tblPr>
              <a:tblGrid>
                <a:gridCol w="3508188">
                  <a:extLst>
                    <a:ext uri="{9D8B030D-6E8A-4147-A177-3AD203B41FA5}">
                      <a16:colId xmlns:a16="http://schemas.microsoft.com/office/drawing/2014/main" val="2166910123"/>
                    </a:ext>
                  </a:extLst>
                </a:gridCol>
                <a:gridCol w="2827516">
                  <a:extLst>
                    <a:ext uri="{9D8B030D-6E8A-4147-A177-3AD203B41FA5}">
                      <a16:colId xmlns:a16="http://schemas.microsoft.com/office/drawing/2014/main" val="993055330"/>
                    </a:ext>
                  </a:extLst>
                </a:gridCol>
                <a:gridCol w="4188860">
                  <a:extLst>
                    <a:ext uri="{9D8B030D-6E8A-4147-A177-3AD203B41FA5}">
                      <a16:colId xmlns:a16="http://schemas.microsoft.com/office/drawing/2014/main" val="2018145462"/>
                    </a:ext>
                  </a:extLst>
                </a:gridCol>
              </a:tblGrid>
              <a:tr h="360274">
                <a:tc>
                  <a:txBody>
                    <a:bodyPr/>
                    <a:lstStyle/>
                    <a:p>
                      <a:pPr algn="ctr">
                        <a:lnSpc>
                          <a:spcPct val="115000"/>
                        </a:lnSpc>
                        <a:spcAft>
                          <a:spcPts val="1000"/>
                        </a:spcAft>
                      </a:pPr>
                      <a:r>
                        <a:rPr lang="en-IN" sz="1800" b="1" dirty="0">
                          <a:effectLst/>
                          <a:latin typeface="+mn-lt"/>
                          <a:ea typeface="Calibri" panose="020F0502020204030204" pitchFamily="34" charset="0"/>
                          <a:cs typeface="Times New Roman" panose="02020603050405020304" pitchFamily="18" charset="0"/>
                        </a:rPr>
                        <a:t>Project Title</a:t>
                      </a:r>
                      <a:endParaRPr lang="en-IN" sz="1800" dirty="0">
                        <a:effectLst/>
                        <a:latin typeface="+mn-lt"/>
                        <a:ea typeface="Calibri" panose="020F0502020204030204" pitchFamily="34" charset="0"/>
                        <a:cs typeface="Times New Roman" panose="02020603050405020304" pitchFamily="18" charset="0"/>
                      </a:endParaRPr>
                    </a:p>
                  </a:txBody>
                  <a:tcPr marL="114300" marR="114300" marT="0" marB="0"/>
                </a:tc>
                <a:tc>
                  <a:txBody>
                    <a:bodyPr/>
                    <a:lstStyle/>
                    <a:p>
                      <a:pPr algn="ctr"/>
                      <a:r>
                        <a:rPr lang="en-IN" sz="1800" b="1" kern="1200" dirty="0">
                          <a:solidFill>
                            <a:schemeClr val="lt1"/>
                          </a:solidFill>
                          <a:effectLst/>
                          <a:latin typeface="+mn-lt"/>
                          <a:ea typeface="+mn-ea"/>
                          <a:cs typeface="+mn-cs"/>
                        </a:rPr>
                        <a:t>Authors</a:t>
                      </a:r>
                      <a:endParaRPr lang="en-IN" dirty="0"/>
                    </a:p>
                  </a:txBody>
                  <a:tcPr/>
                </a:tc>
                <a:tc>
                  <a:txBody>
                    <a:bodyPr/>
                    <a:lstStyle/>
                    <a:p>
                      <a:pPr algn="ctr"/>
                      <a:r>
                        <a:rPr lang="en-IN" sz="1800" b="1" kern="1200" dirty="0">
                          <a:solidFill>
                            <a:schemeClr val="lt1"/>
                          </a:solidFill>
                          <a:effectLst/>
                          <a:latin typeface="+mn-lt"/>
                          <a:ea typeface="+mn-ea"/>
                          <a:cs typeface="+mn-cs"/>
                        </a:rPr>
                        <a:t>Objective</a:t>
                      </a:r>
                      <a:endParaRPr lang="en-IN" dirty="0"/>
                    </a:p>
                  </a:txBody>
                  <a:tcPr/>
                </a:tc>
                <a:extLst>
                  <a:ext uri="{0D108BD9-81ED-4DB2-BD59-A6C34878D82A}">
                    <a16:rowId xmlns:a16="http://schemas.microsoft.com/office/drawing/2014/main" val="1465904440"/>
                  </a:ext>
                </a:extLst>
              </a:tr>
              <a:tr h="1222465">
                <a:tc>
                  <a:txBody>
                    <a:bodyPr/>
                    <a:lstStyle/>
                    <a:p>
                      <a:pPr algn="l">
                        <a:lnSpc>
                          <a:spcPct val="115000"/>
                        </a:lnSpc>
                        <a:spcAft>
                          <a:spcPts val="1000"/>
                        </a:spcAft>
                      </a:pPr>
                      <a:r>
                        <a:rPr lang="en-IN" sz="1200" kern="18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IOT Enabled Smart Waste Bin with Real Time Monitoring for efficient waste management in Metropolitan Cities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15000"/>
                        </a:lnSpc>
                        <a:spcAft>
                          <a:spcPts val="10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Manju Mohan, </a:t>
                      </a:r>
                      <a:r>
                        <a:rPr lang="en-IN" sz="12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Kuppan Chetty Ramanathan</a:t>
                      </a:r>
                      <a:endParaRPr lang="en-IN"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algn="l"/>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 waste  management system by utilizing the concept of IoT to connect the different dust  bins at different  locations and also  to identify  the level  of  waste in  a dust  bin through  a centralized  system.  Hence,  the  concerned  persons will be  notified about  each bin  status and there  by achieving the removal of wastes in a proper way.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193523283"/>
                  </a:ext>
                </a:extLst>
              </a:tr>
              <a:tr h="2679976">
                <a:tc>
                  <a: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Solid Waste Collection as a Service using IoT Solution for Smart Cities</a:t>
                      </a:r>
                      <a:endParaRPr lang="en-IN" sz="1200" dirty="0">
                        <a:latin typeface="Times New Roman" panose="02020603050405020304" pitchFamily="18" charset="0"/>
                        <a:cs typeface="Times New Roman" panose="02020603050405020304" pitchFamily="18" charset="0"/>
                      </a:endParaRPr>
                    </a:p>
                  </a:txBody>
                  <a:tcPr/>
                </a:tc>
                <a:tc>
                  <a:txBody>
                    <a:bodyPr/>
                    <a:lstStyle/>
                    <a:p>
                      <a:pPr algn="l">
                        <a:lnSpc>
                          <a:spcPct val="115000"/>
                        </a:lnSpc>
                        <a:spcAft>
                          <a:spcPts val="1000"/>
                        </a:spcAft>
                      </a:pPr>
                      <a:r>
                        <a:rPr lang="en-IN" sz="1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Sangita S. Chaudhari ,Varsha Y. Bhole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15000"/>
                        </a:lnSpc>
                        <a:spcAft>
                          <a:spcPts val="1000"/>
                        </a:spcAft>
                      </a:pP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There will be multiple garbage bins positioned throughout the city or campus, these garbage bins will be set up with low cost embedded device which helps in tracking the level of garbage in particular bin along with location tracking module to get real time location of bin. All the real time information including garbage level as well as location of that bin will be send frequently to concern authority and garbage collector truck driver as well. The truck driver will have android application which will show real time information about all bins to driver that which bin is how much full and which location in need to graphical form. So he can go directly to place where actually empty the garbage bin to achieve Resource optimization, cost reduction, time management and active participation of truck driver.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3337122854"/>
                  </a:ext>
                </a:extLst>
              </a:tr>
            </a:tbl>
          </a:graphicData>
        </a:graphic>
      </p:graphicFrame>
    </p:spTree>
    <p:extLst>
      <p:ext uri="{BB962C8B-B14F-4D97-AF65-F5344CB8AC3E}">
        <p14:creationId xmlns:p14="http://schemas.microsoft.com/office/powerpoint/2010/main" val="314186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96A05ED-E538-D124-0DEC-A6246178DF21}"/>
              </a:ext>
            </a:extLst>
          </p:cNvPr>
          <p:cNvGraphicFramePr>
            <a:graphicFrameLocks noGrp="1"/>
          </p:cNvGraphicFramePr>
          <p:nvPr>
            <p:ph idx="1"/>
            <p:extLst>
              <p:ext uri="{D42A27DB-BD31-4B8C-83A1-F6EECF244321}">
                <p14:modId xmlns:p14="http://schemas.microsoft.com/office/powerpoint/2010/main" val="3746947564"/>
              </p:ext>
            </p:extLst>
          </p:nvPr>
        </p:nvGraphicFramePr>
        <p:xfrm>
          <a:off x="968188" y="753035"/>
          <a:ext cx="10255623" cy="5553774"/>
        </p:xfrm>
        <a:graphic>
          <a:graphicData uri="http://schemas.openxmlformats.org/drawingml/2006/table">
            <a:tbl>
              <a:tblPr firstRow="1" bandRow="1">
                <a:tableStyleId>{21E4AEA4-8DFA-4A89-87EB-49C32662AFE0}</a:tableStyleId>
              </a:tblPr>
              <a:tblGrid>
                <a:gridCol w="3074894">
                  <a:extLst>
                    <a:ext uri="{9D8B030D-6E8A-4147-A177-3AD203B41FA5}">
                      <a16:colId xmlns:a16="http://schemas.microsoft.com/office/drawing/2014/main" val="888409240"/>
                    </a:ext>
                  </a:extLst>
                </a:gridCol>
                <a:gridCol w="3119718">
                  <a:extLst>
                    <a:ext uri="{9D8B030D-6E8A-4147-A177-3AD203B41FA5}">
                      <a16:colId xmlns:a16="http://schemas.microsoft.com/office/drawing/2014/main" val="620014690"/>
                    </a:ext>
                  </a:extLst>
                </a:gridCol>
                <a:gridCol w="4061011">
                  <a:extLst>
                    <a:ext uri="{9D8B030D-6E8A-4147-A177-3AD203B41FA5}">
                      <a16:colId xmlns:a16="http://schemas.microsoft.com/office/drawing/2014/main" val="2105987371"/>
                    </a:ext>
                  </a:extLst>
                </a:gridCol>
              </a:tblGrid>
              <a:tr h="1625981">
                <a:tc>
                  <a:txBody>
                    <a:bodyPr/>
                    <a:lstStyle/>
                    <a:p>
                      <a:r>
                        <a:rPr lang="en-IN" sz="1200" b="0" kern="1200" dirty="0">
                          <a:solidFill>
                            <a:schemeClr val="tx1"/>
                          </a:solidFill>
                          <a:effectLst/>
                          <a:latin typeface="Times New Roman" panose="02020603050405020304" pitchFamily="18" charset="0"/>
                          <a:ea typeface="+mn-ea"/>
                          <a:cs typeface="Times New Roman" panose="02020603050405020304" pitchFamily="18" charset="0"/>
                        </a:rPr>
                        <a:t>A Serverless IoT Architecture for Smart Waste Management Systems</a:t>
                      </a:r>
                      <a:endParaRPr lang="en-IN"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b="0" kern="1200" dirty="0" err="1">
                          <a:solidFill>
                            <a:schemeClr val="tx1"/>
                          </a:solidFill>
                          <a:effectLst/>
                          <a:latin typeface="+mn-lt"/>
                          <a:ea typeface="+mn-ea"/>
                          <a:cs typeface="+mn-cs"/>
                        </a:rPr>
                        <a:t>Eyhab</a:t>
                      </a:r>
                      <a:r>
                        <a:rPr lang="en-IN" sz="1200" b="0" kern="1200" dirty="0">
                          <a:solidFill>
                            <a:schemeClr val="tx1"/>
                          </a:solidFill>
                          <a:effectLst/>
                          <a:latin typeface="+mn-lt"/>
                          <a:ea typeface="+mn-ea"/>
                          <a:cs typeface="+mn-cs"/>
                        </a:rPr>
                        <a:t> Al-</a:t>
                      </a:r>
                      <a:r>
                        <a:rPr lang="en-IN" sz="1200" b="0" kern="1200" dirty="0" err="1">
                          <a:solidFill>
                            <a:schemeClr val="tx1"/>
                          </a:solidFill>
                          <a:effectLst/>
                          <a:latin typeface="+mn-lt"/>
                          <a:ea typeface="+mn-ea"/>
                          <a:cs typeface="+mn-cs"/>
                        </a:rPr>
                        <a:t>Masri</a:t>
                      </a:r>
                      <a:r>
                        <a:rPr lang="en-IN" sz="1200" b="0" kern="1200" dirty="0">
                          <a:solidFill>
                            <a:schemeClr val="tx1"/>
                          </a:solidFill>
                          <a:effectLst/>
                          <a:latin typeface="+mn-lt"/>
                          <a:ea typeface="+mn-ea"/>
                          <a:cs typeface="+mn-cs"/>
                        </a:rPr>
                        <a:t>, Ibrahim </a:t>
                      </a:r>
                      <a:r>
                        <a:rPr lang="en-IN" sz="1200" b="0" kern="1200" dirty="0" err="1">
                          <a:solidFill>
                            <a:schemeClr val="tx1"/>
                          </a:solidFill>
                          <a:effectLst/>
                          <a:latin typeface="+mn-lt"/>
                          <a:ea typeface="+mn-ea"/>
                          <a:cs typeface="+mn-cs"/>
                        </a:rPr>
                        <a:t>Diabate</a:t>
                      </a:r>
                      <a:r>
                        <a:rPr lang="en-IN" sz="1200" b="0" kern="1200" dirty="0">
                          <a:solidFill>
                            <a:schemeClr val="tx1"/>
                          </a:solidFill>
                          <a:effectLst/>
                          <a:latin typeface="+mn-lt"/>
                          <a:ea typeface="+mn-ea"/>
                          <a:cs typeface="+mn-cs"/>
                        </a:rPr>
                        <a:t>, Richa Jain, Ming Hoi Lam and Swetha Reddy </a:t>
                      </a:r>
                      <a:r>
                        <a:rPr lang="en-IN" sz="1200" b="0" kern="1200" dirty="0" err="1">
                          <a:solidFill>
                            <a:schemeClr val="tx1"/>
                          </a:solidFill>
                          <a:effectLst/>
                          <a:latin typeface="+mn-lt"/>
                          <a:ea typeface="+mn-ea"/>
                          <a:cs typeface="+mn-cs"/>
                        </a:rPr>
                        <a:t>Nathala</a:t>
                      </a:r>
                      <a:r>
                        <a:rPr lang="en-IN" sz="1200" b="0" kern="1200" dirty="0">
                          <a:solidFill>
                            <a:schemeClr val="tx1"/>
                          </a:solidFill>
                          <a:effectLst/>
                          <a:latin typeface="+mn-lt"/>
                          <a:ea typeface="+mn-ea"/>
                          <a:cs typeface="+mn-cs"/>
                        </a:rPr>
                        <a:t> </a:t>
                      </a:r>
                      <a:endParaRPr lang="en-IN" sz="1200" b="0" dirty="0">
                        <a:solidFill>
                          <a:schemeClr val="tx1"/>
                        </a:solidFill>
                      </a:endParaRPr>
                    </a:p>
                  </a:txBody>
                  <a:tcPr/>
                </a:tc>
                <a:tc>
                  <a:txBody>
                    <a:bodyPr/>
                    <a:lstStyle/>
                    <a:p>
                      <a:pPr algn="l">
                        <a:lnSpc>
                          <a:spcPct val="115000"/>
                        </a:lnSpc>
                        <a:spcAft>
                          <a:spcPts val="1000"/>
                        </a:spcAft>
                      </a:pPr>
                      <a:r>
                        <a:rPr lang="en-IN" sz="12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recycle.io</a:t>
                      </a:r>
                      <a:r>
                        <a:rPr lang="en-IN" sz="1200" b="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 serverless Internet of Things (IoT) architecture for smart waste management systems. Using </a:t>
                      </a:r>
                      <a:r>
                        <a:rPr lang="en-IN" sz="12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recycle.io</a:t>
                      </a:r>
                      <a:r>
                        <a:rPr lang="en-IN" sz="1200" b="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it is then possible to determine in real-time the types of source material violations prior to the waste collection. In this manner, waste management systems can identify sources of violations and rectify this by bringing awareness to the public or issuing fines to prevent violations from occurring.</a:t>
                      </a:r>
                      <a:endParaRPr lang="en-IN"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1602880712"/>
                  </a:ext>
                </a:extLst>
              </a:tr>
              <a:tr h="1444041">
                <a:tc>
                  <a: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IoT assisted Waste Collection and Management system using QR codes</a:t>
                      </a:r>
                      <a:endParaRPr lang="en-IN" sz="1200" dirty="0">
                        <a:latin typeface="Times New Roman" panose="02020603050405020304" pitchFamily="18" charset="0"/>
                        <a:cs typeface="Times New Roman" panose="02020603050405020304" pitchFamily="18" charset="0"/>
                      </a:endParaRPr>
                    </a:p>
                  </a:txBody>
                  <a:tcPr/>
                </a:tc>
                <a:tc>
                  <a:txBody>
                    <a:bodyPr/>
                    <a:lstStyle/>
                    <a:p>
                      <a:pPr algn="l">
                        <a:lnSpc>
                          <a:spcPct val="115000"/>
                        </a:lnSpc>
                        <a:spcAft>
                          <a:spcPts val="1000"/>
                        </a:spcAft>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Aparna H ,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Bhumijaa</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B , Avila J,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Thenmozhi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K ,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Rengarajan</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Amirtharaja</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and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Padmapriya</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Praveenkumar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15000"/>
                        </a:lnSpc>
                        <a:spcAft>
                          <a:spcPts val="1000"/>
                        </a:spcAft>
                      </a:pPr>
                      <a:r>
                        <a:rPr lang="en-IN" sz="1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IoT and smart sensors can be used to manage waste efficiently.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Quick Response (QR) codes are used to track and monitor the waste collection procedure. The QR codes are designed to be scanned via an android application, which verifies, stores data and alerts the user. QR codes are used as they are safe and can be printed on any surface and can be scanned easily using smartphones.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708032981"/>
                  </a:ext>
                </a:extLst>
              </a:tr>
              <a:tr h="2452237">
                <a:tc>
                  <a: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Smart City Implementation of Smart Bin Using Raspberry Pi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R.Chawngsangpuii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kern="1200" dirty="0">
                          <a:solidFill>
                            <a:schemeClr val="dk1"/>
                          </a:solidFill>
                          <a:effectLst/>
                          <a:latin typeface="Times New Roman" panose="02020603050405020304" pitchFamily="18" charset="0"/>
                          <a:ea typeface="+mn-ea"/>
                          <a:cs typeface="Times New Roman" panose="02020603050405020304" pitchFamily="18" charset="0"/>
                        </a:rPr>
                        <a:t>In this paper, a model of smart IOT-based dustbin using Raspberry Pi for handling sanitation issues related to garbage management system is presented. Since the government has taken many initiatives in developing Smart Cities in India, any Smart City Project will not be complete without having a Smart Garbage Management System. A smart system able to give real-time information about the status of the garbage bin is needed. This system should be able to alert the municipality for cleaning or picking the bin on time, thereby safeguarding the environment and also the health issues of the citizens. For implementing the system, message can be sent to the person authorized for the purpose to gather the garbage from the actual and precise location.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9576173"/>
                  </a:ext>
                </a:extLst>
              </a:tr>
            </a:tbl>
          </a:graphicData>
        </a:graphic>
      </p:graphicFrame>
    </p:spTree>
    <p:extLst>
      <p:ext uri="{BB962C8B-B14F-4D97-AF65-F5344CB8AC3E}">
        <p14:creationId xmlns:p14="http://schemas.microsoft.com/office/powerpoint/2010/main" val="26327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185" y="923503"/>
            <a:ext cx="7729728" cy="864108"/>
          </a:xfrm>
        </p:spPr>
        <p:txBody>
          <a:bodyPr>
            <a:normAutofit/>
          </a:bodyPr>
          <a:lstStyle/>
          <a:p>
            <a:r>
              <a:rPr lang="en-US" sz="2500" b="1" dirty="0">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1"/>
          </p:nvPr>
        </p:nvSpPr>
        <p:spPr/>
        <p:txBody>
          <a:bodyPr>
            <a:normAutofit/>
          </a:bodyPr>
          <a:lstStyle/>
          <a:p>
            <a:pPr fontAlgn="base"/>
            <a:r>
              <a:rPr lang="en-US" dirty="0" err="1"/>
              <a:t>Arduino</a:t>
            </a:r>
            <a:r>
              <a:rPr lang="en-US" dirty="0"/>
              <a:t> Uno</a:t>
            </a:r>
          </a:p>
          <a:p>
            <a:pPr fontAlgn="base"/>
            <a:r>
              <a:rPr lang="en-US" dirty="0"/>
              <a:t>Ultrasonic Sensor</a:t>
            </a:r>
          </a:p>
          <a:p>
            <a:pPr fontAlgn="base"/>
            <a:r>
              <a:rPr lang="en-US" dirty="0"/>
              <a:t>PIR Motion Sensor</a:t>
            </a:r>
          </a:p>
          <a:p>
            <a:pPr fontAlgn="base"/>
            <a:r>
              <a:rPr lang="en-US" dirty="0"/>
              <a:t>LED</a:t>
            </a:r>
          </a:p>
          <a:p>
            <a:pPr fontAlgn="base"/>
            <a:r>
              <a:rPr lang="en-US" dirty="0"/>
              <a:t>LCD</a:t>
            </a:r>
          </a:p>
          <a:p>
            <a:pPr fontAlgn="base"/>
            <a:r>
              <a:rPr lang="en-US" dirty="0"/>
              <a:t>Python IDE</a:t>
            </a:r>
          </a:p>
          <a:p>
            <a:pPr fontAlgn="base"/>
            <a:r>
              <a:rPr lang="en-US" dirty="0"/>
              <a:t>Wokwi</a:t>
            </a:r>
          </a:p>
          <a:p>
            <a:endParaRPr lang="en-US"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111</TotalTime>
  <Words>1124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 New Roman</vt:lpstr>
      <vt:lpstr>Parcel</vt:lpstr>
      <vt:lpstr>SMART WASTE MANAGEMENT SYSTEM FOR METROPOLITAN CITIES</vt:lpstr>
      <vt:lpstr>ABSTRACT</vt:lpstr>
      <vt:lpstr>Problem statement</vt:lpstr>
      <vt:lpstr> EXISTING SYSTEM </vt:lpstr>
      <vt:lpstr> PROPOSED SYSTEM </vt:lpstr>
      <vt:lpstr> Architecture DIAGRAM </vt:lpstr>
      <vt:lpstr>Literature SURVEY</vt:lpstr>
      <vt:lpstr>PowerPoint Presentation</vt:lpstr>
      <vt:lpstr>rEQUIREMENTS</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WASTE MANAGEMENT SYSTEM FOR METROPOLITAN CITIES</dc:title>
  <dc:creator>SRIABIRAMI V</dc:creator>
  <cp:lastModifiedBy>SRIABIRAMI V</cp:lastModifiedBy>
  <cp:revision>8</cp:revision>
  <dcterms:created xsi:type="dcterms:W3CDTF">2022-11-20T18:14:08Z</dcterms:created>
  <dcterms:modified xsi:type="dcterms:W3CDTF">2022-11-23T14:49:08Z</dcterms:modified>
</cp:coreProperties>
</file>