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5"/>
  </p:notesMasterIdLst>
  <p:sldIdLst>
    <p:sldId id="256" r:id="rId2"/>
    <p:sldId id="257" r:id="rId3"/>
    <p:sldId id="258" r:id="rId4"/>
  </p:sldIdLst>
  <p:sldSz cx="9144000" cy="6858000" type="screen4x3"/>
  <p:notesSz cx="6735763" cy="9869488"/>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135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C03D4674-AE78-48CA-845C-CFA911E33B09}" type="datetimeFigureOut">
              <a:rPr lang="en-US" smtClean="0"/>
              <a:t>10/9/2022</a:t>
            </a:fld>
            <a:endParaRPr lang="en-US"/>
          </a:p>
        </p:txBody>
      </p:sp>
      <p:sp>
        <p:nvSpPr>
          <p:cNvPr id="4" name="Slide Image Placeholder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100" y="4749800"/>
            <a:ext cx="5389563" cy="38862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4188"/>
            <a:ext cx="291941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4763" y="9374188"/>
            <a:ext cx="2919412" cy="495300"/>
          </a:xfrm>
          <a:prstGeom prst="rect">
            <a:avLst/>
          </a:prstGeom>
        </p:spPr>
        <p:txBody>
          <a:bodyPr vert="horz" lIns="91440" tIns="45720" rIns="91440" bIns="45720" rtlCol="0" anchor="b"/>
          <a:lstStyle>
            <a:lvl1pPr algn="r">
              <a:defRPr sz="1200"/>
            </a:lvl1pPr>
          </a:lstStyle>
          <a:p>
            <a:fld id="{4FC97305-1AB7-4EBC-BAFE-487EEDD76EB1}" type="slidenum">
              <a:rPr lang="en-US" smtClean="0"/>
              <a:t>‹#›</a:t>
            </a:fld>
            <a:endParaRPr lang="en-US"/>
          </a:p>
        </p:txBody>
      </p:sp>
    </p:spTree>
    <p:extLst>
      <p:ext uri="{BB962C8B-B14F-4D97-AF65-F5344CB8AC3E}">
        <p14:creationId xmlns:p14="http://schemas.microsoft.com/office/powerpoint/2010/main" val="2848624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4BCBD63-7B66-4E37-83C0-29B7571D8386}"/>
              </a:ext>
            </a:extLst>
          </p:cNvPr>
          <p:cNvSpPr>
            <a:spLocks noGrp="1"/>
          </p:cNvSpPr>
          <p:nvPr>
            <p:ph type="dt" sz="half" idx="10"/>
          </p:nvPr>
        </p:nvSpPr>
        <p:spPr/>
        <p:txBody>
          <a:bodyPr/>
          <a:lstStyle>
            <a:lvl1pPr>
              <a:defRPr/>
            </a:lvl1pPr>
          </a:lstStyle>
          <a:p>
            <a:pPr>
              <a:defRPr/>
            </a:pPr>
            <a:fld id="{2187AB7D-3F8F-4C56-946E-77A9BA16C1FF}" type="datetime1">
              <a:rPr lang="en-US"/>
              <a:pPr>
                <a:defRPr/>
              </a:pPr>
              <a:t>10/9/2022</a:t>
            </a:fld>
            <a:endParaRPr lang="en-US" dirty="0"/>
          </a:p>
        </p:txBody>
      </p:sp>
      <p:sp>
        <p:nvSpPr>
          <p:cNvPr id="5" name="Footer Placeholder 4">
            <a:extLst>
              <a:ext uri="{FF2B5EF4-FFF2-40B4-BE49-F238E27FC236}">
                <a16:creationId xmlns:a16="http://schemas.microsoft.com/office/drawing/2014/main" id="{836DA052-22D7-48EE-BCDD-801423FE1736}"/>
              </a:ext>
            </a:extLst>
          </p:cNvPr>
          <p:cNvSpPr>
            <a:spLocks noGrp="1"/>
          </p:cNvSpPr>
          <p:nvPr>
            <p:ph type="ftr" sz="quarter" idx="11"/>
          </p:nvPr>
        </p:nvSpPr>
        <p:spPr/>
        <p:txBody>
          <a:bodyPr/>
          <a:lstStyle>
            <a:lvl1pPr>
              <a:defRPr/>
            </a:lvl1pPr>
          </a:lstStyle>
          <a:p>
            <a:pPr>
              <a:defRPr/>
            </a:pPr>
            <a:r>
              <a:rPr lang="en-US" dirty="0"/>
              <a:t>Design </a:t>
            </a:r>
            <a:r>
              <a:rPr lang="en-US" dirty="0" err="1"/>
              <a:t>Thinking_Review</a:t>
            </a:r>
            <a:r>
              <a:rPr lang="en-US" dirty="0"/>
              <a:t> I</a:t>
            </a:r>
          </a:p>
        </p:txBody>
      </p:sp>
      <p:sp>
        <p:nvSpPr>
          <p:cNvPr id="6" name="Slide Number Placeholder 5">
            <a:extLst>
              <a:ext uri="{FF2B5EF4-FFF2-40B4-BE49-F238E27FC236}">
                <a16:creationId xmlns:a16="http://schemas.microsoft.com/office/drawing/2014/main" id="{D9951F00-33A5-4625-8926-079E5361FC57}"/>
              </a:ext>
            </a:extLst>
          </p:cNvPr>
          <p:cNvSpPr>
            <a:spLocks noGrp="1"/>
          </p:cNvSpPr>
          <p:nvPr>
            <p:ph type="sldNum" sz="quarter" idx="12"/>
          </p:nvPr>
        </p:nvSpPr>
        <p:spPr/>
        <p:txBody>
          <a:bodyPr/>
          <a:lstStyle>
            <a:lvl1pPr>
              <a:defRPr/>
            </a:lvl1pPr>
          </a:lstStyle>
          <a:p>
            <a:pPr>
              <a:defRPr/>
            </a:pPr>
            <a:fld id="{803155C6-1B0C-48C0-8F7B-C541BDFACED3}" type="slidenum">
              <a:rPr lang="en-US" altLang="en-US"/>
              <a:pPr>
                <a:defRPr/>
              </a:pPr>
              <a:t>‹#›</a:t>
            </a:fld>
            <a:endParaRPr lang="en-US" altLang="en-US"/>
          </a:p>
        </p:txBody>
      </p:sp>
    </p:spTree>
    <p:extLst>
      <p:ext uri="{BB962C8B-B14F-4D97-AF65-F5344CB8AC3E}">
        <p14:creationId xmlns:p14="http://schemas.microsoft.com/office/powerpoint/2010/main" val="134132127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2583BC-EC9B-4BE0-8D60-F270AA992005}"/>
              </a:ext>
            </a:extLst>
          </p:cNvPr>
          <p:cNvSpPr>
            <a:spLocks noGrp="1"/>
          </p:cNvSpPr>
          <p:nvPr>
            <p:ph type="dt" sz="half" idx="10"/>
          </p:nvPr>
        </p:nvSpPr>
        <p:spPr/>
        <p:txBody>
          <a:bodyPr/>
          <a:lstStyle>
            <a:lvl1pPr>
              <a:defRPr/>
            </a:lvl1pPr>
          </a:lstStyle>
          <a:p>
            <a:pPr>
              <a:defRPr/>
            </a:pPr>
            <a:fld id="{8495D860-B084-453F-8DDB-C5CAA0FFAE28}" type="datetime1">
              <a:rPr lang="en-US"/>
              <a:pPr>
                <a:defRPr/>
              </a:pPr>
              <a:t>10/9/2022</a:t>
            </a:fld>
            <a:endParaRPr lang="en-US"/>
          </a:p>
        </p:txBody>
      </p:sp>
      <p:sp>
        <p:nvSpPr>
          <p:cNvPr id="5" name="Footer Placeholder 4">
            <a:extLst>
              <a:ext uri="{FF2B5EF4-FFF2-40B4-BE49-F238E27FC236}">
                <a16:creationId xmlns:a16="http://schemas.microsoft.com/office/drawing/2014/main" id="{3BAE9BAC-3A0A-4D35-9035-F02355F78B71}"/>
              </a:ext>
            </a:extLst>
          </p:cNvPr>
          <p:cNvSpPr>
            <a:spLocks noGrp="1"/>
          </p:cNvSpPr>
          <p:nvPr>
            <p:ph type="ftr" sz="quarter" idx="11"/>
          </p:nvPr>
        </p:nvSpPr>
        <p:spPr/>
        <p:txBody>
          <a:bodyPr/>
          <a:lstStyle>
            <a:lvl1pPr>
              <a:defRPr/>
            </a:lvl1pPr>
          </a:lstStyle>
          <a:p>
            <a:pPr>
              <a:defRPr/>
            </a:pPr>
            <a:r>
              <a:rPr lang="en-US"/>
              <a:t>Design Thinking_Review I</a:t>
            </a:r>
          </a:p>
        </p:txBody>
      </p:sp>
      <p:sp>
        <p:nvSpPr>
          <p:cNvPr id="6" name="Slide Number Placeholder 5">
            <a:extLst>
              <a:ext uri="{FF2B5EF4-FFF2-40B4-BE49-F238E27FC236}">
                <a16:creationId xmlns:a16="http://schemas.microsoft.com/office/drawing/2014/main" id="{F4EED22D-883F-4DA3-AFE1-A6D086E87356}"/>
              </a:ext>
            </a:extLst>
          </p:cNvPr>
          <p:cNvSpPr>
            <a:spLocks noGrp="1"/>
          </p:cNvSpPr>
          <p:nvPr>
            <p:ph type="sldNum" sz="quarter" idx="12"/>
          </p:nvPr>
        </p:nvSpPr>
        <p:spPr/>
        <p:txBody>
          <a:bodyPr/>
          <a:lstStyle>
            <a:lvl1pPr>
              <a:defRPr/>
            </a:lvl1pPr>
          </a:lstStyle>
          <a:p>
            <a:pPr>
              <a:defRPr/>
            </a:pPr>
            <a:fld id="{4F6C2FEA-8E39-4ACA-A6DC-D7B9EFC0F01D}" type="slidenum">
              <a:rPr lang="en-US" altLang="en-US"/>
              <a:pPr>
                <a:defRPr/>
              </a:pPr>
              <a:t>‹#›</a:t>
            </a:fld>
            <a:endParaRPr lang="en-US" altLang="en-US"/>
          </a:p>
        </p:txBody>
      </p:sp>
    </p:spTree>
    <p:extLst>
      <p:ext uri="{BB962C8B-B14F-4D97-AF65-F5344CB8AC3E}">
        <p14:creationId xmlns:p14="http://schemas.microsoft.com/office/powerpoint/2010/main" val="221179953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03DE7-EC9E-49A9-BB85-EBC77E685672}"/>
              </a:ext>
            </a:extLst>
          </p:cNvPr>
          <p:cNvSpPr>
            <a:spLocks noGrp="1"/>
          </p:cNvSpPr>
          <p:nvPr>
            <p:ph type="dt" sz="half" idx="10"/>
          </p:nvPr>
        </p:nvSpPr>
        <p:spPr/>
        <p:txBody>
          <a:bodyPr/>
          <a:lstStyle>
            <a:lvl1pPr>
              <a:defRPr/>
            </a:lvl1pPr>
          </a:lstStyle>
          <a:p>
            <a:pPr>
              <a:defRPr/>
            </a:pPr>
            <a:fld id="{974BB3E1-AEDF-4D58-A2C8-447AD083DF38}" type="datetime1">
              <a:rPr lang="en-US"/>
              <a:pPr>
                <a:defRPr/>
              </a:pPr>
              <a:t>10/9/2022</a:t>
            </a:fld>
            <a:endParaRPr lang="en-US"/>
          </a:p>
        </p:txBody>
      </p:sp>
      <p:sp>
        <p:nvSpPr>
          <p:cNvPr id="5" name="Footer Placeholder 4">
            <a:extLst>
              <a:ext uri="{FF2B5EF4-FFF2-40B4-BE49-F238E27FC236}">
                <a16:creationId xmlns:a16="http://schemas.microsoft.com/office/drawing/2014/main" id="{4B960B96-B855-4287-8F93-A85F205D6403}"/>
              </a:ext>
            </a:extLst>
          </p:cNvPr>
          <p:cNvSpPr>
            <a:spLocks noGrp="1"/>
          </p:cNvSpPr>
          <p:nvPr>
            <p:ph type="ftr" sz="quarter" idx="11"/>
          </p:nvPr>
        </p:nvSpPr>
        <p:spPr/>
        <p:txBody>
          <a:bodyPr/>
          <a:lstStyle>
            <a:lvl1pPr>
              <a:defRPr/>
            </a:lvl1pPr>
          </a:lstStyle>
          <a:p>
            <a:pPr>
              <a:defRPr/>
            </a:pPr>
            <a:r>
              <a:rPr lang="en-US"/>
              <a:t>Design Thinking_Review I</a:t>
            </a:r>
          </a:p>
        </p:txBody>
      </p:sp>
      <p:sp>
        <p:nvSpPr>
          <p:cNvPr id="6" name="Slide Number Placeholder 5">
            <a:extLst>
              <a:ext uri="{FF2B5EF4-FFF2-40B4-BE49-F238E27FC236}">
                <a16:creationId xmlns:a16="http://schemas.microsoft.com/office/drawing/2014/main" id="{5A5D2ECC-0449-43FB-9DAB-3415E717F166}"/>
              </a:ext>
            </a:extLst>
          </p:cNvPr>
          <p:cNvSpPr>
            <a:spLocks noGrp="1"/>
          </p:cNvSpPr>
          <p:nvPr>
            <p:ph type="sldNum" sz="quarter" idx="12"/>
          </p:nvPr>
        </p:nvSpPr>
        <p:spPr/>
        <p:txBody>
          <a:bodyPr/>
          <a:lstStyle>
            <a:lvl1pPr>
              <a:defRPr/>
            </a:lvl1pPr>
          </a:lstStyle>
          <a:p>
            <a:pPr>
              <a:defRPr/>
            </a:pPr>
            <a:fld id="{7E23962E-1ACC-4641-B455-79226A807168}" type="slidenum">
              <a:rPr lang="en-US" altLang="en-US"/>
              <a:pPr>
                <a:defRPr/>
              </a:pPr>
              <a:t>‹#›</a:t>
            </a:fld>
            <a:endParaRPr lang="en-US" altLang="en-US"/>
          </a:p>
        </p:txBody>
      </p:sp>
    </p:spTree>
    <p:extLst>
      <p:ext uri="{BB962C8B-B14F-4D97-AF65-F5344CB8AC3E}">
        <p14:creationId xmlns:p14="http://schemas.microsoft.com/office/powerpoint/2010/main" val="309669249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a:t>Click to edit Master title style</a:t>
            </a:r>
          </a:p>
        </p:txBody>
      </p:sp>
      <p:sp>
        <p:nvSpPr>
          <p:cNvPr id="3" name="Text Placeholder 2"/>
          <p:cNvSpPr>
            <a:spLocks noGrp="1"/>
          </p:cNvSpPr>
          <p:nvPr>
            <p:ph type="body" sz="half" idx="1"/>
          </p:nvPr>
        </p:nvSpPr>
        <p:spPr>
          <a:xfrm>
            <a:off x="1066800" y="1981200"/>
            <a:ext cx="36957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981200"/>
            <a:ext cx="36957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82D9AA-7692-494B-90B5-A3517D8E2A03}"/>
              </a:ext>
            </a:extLst>
          </p:cNvPr>
          <p:cNvSpPr>
            <a:spLocks noGrp="1"/>
          </p:cNvSpPr>
          <p:nvPr>
            <p:ph type="dt" sz="half" idx="10"/>
          </p:nvPr>
        </p:nvSpPr>
        <p:spPr>
          <a:xfrm>
            <a:off x="1066800" y="6248400"/>
            <a:ext cx="1905000" cy="457200"/>
          </a:xfrm>
        </p:spPr>
        <p:txBody>
          <a:bodyPr/>
          <a:lstStyle>
            <a:lvl1pPr>
              <a:defRPr/>
            </a:lvl1pPr>
          </a:lstStyle>
          <a:p>
            <a:pPr>
              <a:defRPr/>
            </a:pPr>
            <a:fld id="{20171A85-199D-4863-912E-76649E96AA9D}" type="datetime1">
              <a:rPr lang="en-US"/>
              <a:pPr>
                <a:defRPr/>
              </a:pPr>
              <a:t>10/9/2022</a:t>
            </a:fld>
            <a:endParaRPr lang="en-US"/>
          </a:p>
        </p:txBody>
      </p:sp>
      <p:sp>
        <p:nvSpPr>
          <p:cNvPr id="6" name="Footer Placeholder 5">
            <a:extLst>
              <a:ext uri="{FF2B5EF4-FFF2-40B4-BE49-F238E27FC236}">
                <a16:creationId xmlns:a16="http://schemas.microsoft.com/office/drawing/2014/main" id="{464BB3CC-47AB-47B5-BB84-5868F8ADDCC5}"/>
              </a:ext>
            </a:extLst>
          </p:cNvPr>
          <p:cNvSpPr>
            <a:spLocks noGrp="1"/>
          </p:cNvSpPr>
          <p:nvPr>
            <p:ph type="ftr" sz="quarter" idx="11"/>
          </p:nvPr>
        </p:nvSpPr>
        <p:spPr>
          <a:xfrm>
            <a:off x="3429000" y="6248400"/>
            <a:ext cx="2895600" cy="457200"/>
          </a:xfrm>
        </p:spPr>
        <p:txBody>
          <a:bodyPr/>
          <a:lstStyle>
            <a:lvl1pPr>
              <a:defRPr/>
            </a:lvl1pPr>
          </a:lstStyle>
          <a:p>
            <a:pPr>
              <a:defRPr/>
            </a:pPr>
            <a:r>
              <a:rPr lang="en-US"/>
              <a:t>Design Thinking_Review I</a:t>
            </a:r>
          </a:p>
        </p:txBody>
      </p:sp>
      <p:sp>
        <p:nvSpPr>
          <p:cNvPr id="7" name="Slide Number Placeholder 6">
            <a:extLst>
              <a:ext uri="{FF2B5EF4-FFF2-40B4-BE49-F238E27FC236}">
                <a16:creationId xmlns:a16="http://schemas.microsoft.com/office/drawing/2014/main" id="{34CB4A99-E04A-40E4-81AF-DC3C106C9AD1}"/>
              </a:ext>
            </a:extLst>
          </p:cNvPr>
          <p:cNvSpPr>
            <a:spLocks noGrp="1"/>
          </p:cNvSpPr>
          <p:nvPr>
            <p:ph type="sldNum" sz="quarter" idx="12"/>
          </p:nvPr>
        </p:nvSpPr>
        <p:spPr>
          <a:xfrm>
            <a:off x="6705600" y="6248400"/>
            <a:ext cx="1905000" cy="457200"/>
          </a:xfrm>
        </p:spPr>
        <p:txBody>
          <a:bodyPr/>
          <a:lstStyle>
            <a:lvl1pPr>
              <a:defRPr/>
            </a:lvl1pPr>
          </a:lstStyle>
          <a:p>
            <a:pPr>
              <a:defRPr/>
            </a:pPr>
            <a:fld id="{78D6C93D-A82C-4FC2-AED6-7ACCCB24D9E4}" type="slidenum">
              <a:rPr lang="en-US" altLang="en-US"/>
              <a:pPr>
                <a:defRPr/>
              </a:pPr>
              <a:t>‹#›</a:t>
            </a:fld>
            <a:endParaRPr lang="en-US" altLang="en-US"/>
          </a:p>
        </p:txBody>
      </p:sp>
    </p:spTree>
    <p:extLst>
      <p:ext uri="{BB962C8B-B14F-4D97-AF65-F5344CB8AC3E}">
        <p14:creationId xmlns:p14="http://schemas.microsoft.com/office/powerpoint/2010/main" val="160056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5481D-B940-4584-BDE9-AA5DC8A77FF4}"/>
              </a:ext>
            </a:extLst>
          </p:cNvPr>
          <p:cNvSpPr>
            <a:spLocks noGrp="1"/>
          </p:cNvSpPr>
          <p:nvPr>
            <p:ph type="dt" sz="half" idx="10"/>
          </p:nvPr>
        </p:nvSpPr>
        <p:spPr/>
        <p:txBody>
          <a:bodyPr/>
          <a:lstStyle>
            <a:lvl1pPr>
              <a:defRPr/>
            </a:lvl1pPr>
          </a:lstStyle>
          <a:p>
            <a:pPr>
              <a:defRPr/>
            </a:pPr>
            <a:fld id="{273C9F27-1281-4E9E-8D81-77F3B5B863D2}" type="datetime1">
              <a:rPr lang="en-US"/>
              <a:pPr>
                <a:defRPr/>
              </a:pPr>
              <a:t>10/9/2022</a:t>
            </a:fld>
            <a:endParaRPr lang="en-US"/>
          </a:p>
        </p:txBody>
      </p:sp>
      <p:sp>
        <p:nvSpPr>
          <p:cNvPr id="5" name="Footer Placeholder 4">
            <a:extLst>
              <a:ext uri="{FF2B5EF4-FFF2-40B4-BE49-F238E27FC236}">
                <a16:creationId xmlns:a16="http://schemas.microsoft.com/office/drawing/2014/main" id="{42D0D8D2-0722-4B06-A127-BB8C629D4F1E}"/>
              </a:ext>
            </a:extLst>
          </p:cNvPr>
          <p:cNvSpPr>
            <a:spLocks noGrp="1"/>
          </p:cNvSpPr>
          <p:nvPr>
            <p:ph type="ftr" sz="quarter" idx="11"/>
          </p:nvPr>
        </p:nvSpPr>
        <p:spPr/>
        <p:txBody>
          <a:bodyPr/>
          <a:lstStyle>
            <a:lvl1pPr>
              <a:defRPr/>
            </a:lvl1pPr>
          </a:lstStyle>
          <a:p>
            <a:pPr>
              <a:defRPr/>
            </a:pPr>
            <a:r>
              <a:rPr lang="en-US"/>
              <a:t>Design Thinking_Review I</a:t>
            </a:r>
          </a:p>
        </p:txBody>
      </p:sp>
      <p:sp>
        <p:nvSpPr>
          <p:cNvPr id="6" name="Slide Number Placeholder 5">
            <a:extLst>
              <a:ext uri="{FF2B5EF4-FFF2-40B4-BE49-F238E27FC236}">
                <a16:creationId xmlns:a16="http://schemas.microsoft.com/office/drawing/2014/main" id="{D180FD69-2934-4121-A7BB-D79426267FD4}"/>
              </a:ext>
            </a:extLst>
          </p:cNvPr>
          <p:cNvSpPr>
            <a:spLocks noGrp="1"/>
          </p:cNvSpPr>
          <p:nvPr>
            <p:ph type="sldNum" sz="quarter" idx="12"/>
          </p:nvPr>
        </p:nvSpPr>
        <p:spPr/>
        <p:txBody>
          <a:bodyPr/>
          <a:lstStyle>
            <a:lvl1pPr>
              <a:defRPr/>
            </a:lvl1pPr>
          </a:lstStyle>
          <a:p>
            <a:pPr>
              <a:defRPr/>
            </a:pPr>
            <a:fld id="{A9A1EBF4-DD7D-4218-AE56-B60749FD1040}" type="slidenum">
              <a:rPr lang="en-US" altLang="en-US"/>
              <a:pPr>
                <a:defRPr/>
              </a:pPr>
              <a:t>‹#›</a:t>
            </a:fld>
            <a:endParaRPr lang="en-US" altLang="en-US"/>
          </a:p>
        </p:txBody>
      </p:sp>
    </p:spTree>
    <p:extLst>
      <p:ext uri="{BB962C8B-B14F-4D97-AF65-F5344CB8AC3E}">
        <p14:creationId xmlns:p14="http://schemas.microsoft.com/office/powerpoint/2010/main" val="119860181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8FCDEF1-241F-4D66-9A2B-BE98FA110B2E}"/>
              </a:ext>
            </a:extLst>
          </p:cNvPr>
          <p:cNvSpPr>
            <a:spLocks noGrp="1"/>
          </p:cNvSpPr>
          <p:nvPr>
            <p:ph type="dt" sz="half" idx="10"/>
          </p:nvPr>
        </p:nvSpPr>
        <p:spPr/>
        <p:txBody>
          <a:bodyPr/>
          <a:lstStyle>
            <a:lvl1pPr>
              <a:defRPr/>
            </a:lvl1pPr>
          </a:lstStyle>
          <a:p>
            <a:pPr>
              <a:defRPr/>
            </a:pPr>
            <a:fld id="{DE9DC2E6-4C74-46F8-9334-4FE4DD4961DA}" type="datetime1">
              <a:rPr lang="en-US"/>
              <a:pPr>
                <a:defRPr/>
              </a:pPr>
              <a:t>10/9/2022</a:t>
            </a:fld>
            <a:endParaRPr lang="en-US"/>
          </a:p>
        </p:txBody>
      </p:sp>
      <p:sp>
        <p:nvSpPr>
          <p:cNvPr id="5" name="Footer Placeholder 4">
            <a:extLst>
              <a:ext uri="{FF2B5EF4-FFF2-40B4-BE49-F238E27FC236}">
                <a16:creationId xmlns:a16="http://schemas.microsoft.com/office/drawing/2014/main" id="{4E865696-EFD0-45C5-81BB-DDBC0BCC2ADD}"/>
              </a:ext>
            </a:extLst>
          </p:cNvPr>
          <p:cNvSpPr>
            <a:spLocks noGrp="1"/>
          </p:cNvSpPr>
          <p:nvPr>
            <p:ph type="ftr" sz="quarter" idx="11"/>
          </p:nvPr>
        </p:nvSpPr>
        <p:spPr/>
        <p:txBody>
          <a:bodyPr/>
          <a:lstStyle>
            <a:lvl1pPr>
              <a:defRPr/>
            </a:lvl1pPr>
          </a:lstStyle>
          <a:p>
            <a:pPr>
              <a:defRPr/>
            </a:pPr>
            <a:r>
              <a:rPr lang="en-US"/>
              <a:t>Design Thinking_Review I</a:t>
            </a:r>
          </a:p>
        </p:txBody>
      </p:sp>
      <p:sp>
        <p:nvSpPr>
          <p:cNvPr id="6" name="Slide Number Placeholder 5">
            <a:extLst>
              <a:ext uri="{FF2B5EF4-FFF2-40B4-BE49-F238E27FC236}">
                <a16:creationId xmlns:a16="http://schemas.microsoft.com/office/drawing/2014/main" id="{A7A6B908-9705-4EEB-8CAC-CE8B95AD85EB}"/>
              </a:ext>
            </a:extLst>
          </p:cNvPr>
          <p:cNvSpPr>
            <a:spLocks noGrp="1"/>
          </p:cNvSpPr>
          <p:nvPr>
            <p:ph type="sldNum" sz="quarter" idx="12"/>
          </p:nvPr>
        </p:nvSpPr>
        <p:spPr/>
        <p:txBody>
          <a:bodyPr/>
          <a:lstStyle>
            <a:lvl1pPr>
              <a:defRPr/>
            </a:lvl1pPr>
          </a:lstStyle>
          <a:p>
            <a:pPr>
              <a:defRPr/>
            </a:pPr>
            <a:fld id="{355AA5F6-DBF1-412E-A39C-F6FCC428A609}" type="slidenum">
              <a:rPr lang="en-US" altLang="en-US"/>
              <a:pPr>
                <a:defRPr/>
              </a:pPr>
              <a:t>‹#›</a:t>
            </a:fld>
            <a:endParaRPr lang="en-US" altLang="en-US"/>
          </a:p>
        </p:txBody>
      </p:sp>
    </p:spTree>
    <p:extLst>
      <p:ext uri="{BB962C8B-B14F-4D97-AF65-F5344CB8AC3E}">
        <p14:creationId xmlns:p14="http://schemas.microsoft.com/office/powerpoint/2010/main" val="53108266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A72BEA1-9F49-42BC-9A85-37F366DD97AC}"/>
              </a:ext>
            </a:extLst>
          </p:cNvPr>
          <p:cNvSpPr>
            <a:spLocks noGrp="1"/>
          </p:cNvSpPr>
          <p:nvPr>
            <p:ph type="dt" sz="half" idx="10"/>
          </p:nvPr>
        </p:nvSpPr>
        <p:spPr/>
        <p:txBody>
          <a:bodyPr/>
          <a:lstStyle>
            <a:lvl1pPr>
              <a:defRPr/>
            </a:lvl1pPr>
          </a:lstStyle>
          <a:p>
            <a:pPr>
              <a:defRPr/>
            </a:pPr>
            <a:fld id="{D9A15558-9338-4D2B-BFE4-E59D00D0AFE0}" type="datetime1">
              <a:rPr lang="en-US"/>
              <a:pPr>
                <a:defRPr/>
              </a:pPr>
              <a:t>10/9/2022</a:t>
            </a:fld>
            <a:endParaRPr lang="en-US"/>
          </a:p>
        </p:txBody>
      </p:sp>
      <p:sp>
        <p:nvSpPr>
          <p:cNvPr id="6" name="Footer Placeholder 4">
            <a:extLst>
              <a:ext uri="{FF2B5EF4-FFF2-40B4-BE49-F238E27FC236}">
                <a16:creationId xmlns:a16="http://schemas.microsoft.com/office/drawing/2014/main" id="{1D00682F-0631-4C49-AF75-F25E63CE9548}"/>
              </a:ext>
            </a:extLst>
          </p:cNvPr>
          <p:cNvSpPr>
            <a:spLocks noGrp="1"/>
          </p:cNvSpPr>
          <p:nvPr>
            <p:ph type="ftr" sz="quarter" idx="11"/>
          </p:nvPr>
        </p:nvSpPr>
        <p:spPr/>
        <p:txBody>
          <a:bodyPr/>
          <a:lstStyle>
            <a:lvl1pPr>
              <a:defRPr/>
            </a:lvl1pPr>
          </a:lstStyle>
          <a:p>
            <a:pPr>
              <a:defRPr/>
            </a:pPr>
            <a:r>
              <a:rPr lang="en-US"/>
              <a:t>Design Thinking_Review I</a:t>
            </a:r>
          </a:p>
        </p:txBody>
      </p:sp>
      <p:sp>
        <p:nvSpPr>
          <p:cNvPr id="7" name="Slide Number Placeholder 5">
            <a:extLst>
              <a:ext uri="{FF2B5EF4-FFF2-40B4-BE49-F238E27FC236}">
                <a16:creationId xmlns:a16="http://schemas.microsoft.com/office/drawing/2014/main" id="{3BBA25C8-8FA9-46DB-B38B-41AE1FD4D2F0}"/>
              </a:ext>
            </a:extLst>
          </p:cNvPr>
          <p:cNvSpPr>
            <a:spLocks noGrp="1"/>
          </p:cNvSpPr>
          <p:nvPr>
            <p:ph type="sldNum" sz="quarter" idx="12"/>
          </p:nvPr>
        </p:nvSpPr>
        <p:spPr/>
        <p:txBody>
          <a:bodyPr/>
          <a:lstStyle>
            <a:lvl1pPr>
              <a:defRPr/>
            </a:lvl1pPr>
          </a:lstStyle>
          <a:p>
            <a:pPr>
              <a:defRPr/>
            </a:pPr>
            <a:fld id="{9D996AE0-6C81-4F89-8E96-5FDEA8A91D98}" type="slidenum">
              <a:rPr lang="en-US" altLang="en-US"/>
              <a:pPr>
                <a:defRPr/>
              </a:pPr>
              <a:t>‹#›</a:t>
            </a:fld>
            <a:endParaRPr lang="en-US" altLang="en-US"/>
          </a:p>
        </p:txBody>
      </p:sp>
    </p:spTree>
    <p:extLst>
      <p:ext uri="{BB962C8B-B14F-4D97-AF65-F5344CB8AC3E}">
        <p14:creationId xmlns:p14="http://schemas.microsoft.com/office/powerpoint/2010/main" val="8971005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E12058C-DBB1-47A5-8237-7590C81620A7}"/>
              </a:ext>
            </a:extLst>
          </p:cNvPr>
          <p:cNvSpPr>
            <a:spLocks noGrp="1"/>
          </p:cNvSpPr>
          <p:nvPr>
            <p:ph type="dt" sz="half" idx="10"/>
          </p:nvPr>
        </p:nvSpPr>
        <p:spPr/>
        <p:txBody>
          <a:bodyPr/>
          <a:lstStyle>
            <a:lvl1pPr>
              <a:defRPr/>
            </a:lvl1pPr>
          </a:lstStyle>
          <a:p>
            <a:pPr>
              <a:defRPr/>
            </a:pPr>
            <a:fld id="{3841153C-9540-4C7C-B9DF-D72D4077BD71}" type="datetime1">
              <a:rPr lang="en-US"/>
              <a:pPr>
                <a:defRPr/>
              </a:pPr>
              <a:t>10/9/2022</a:t>
            </a:fld>
            <a:endParaRPr lang="en-US"/>
          </a:p>
        </p:txBody>
      </p:sp>
      <p:sp>
        <p:nvSpPr>
          <p:cNvPr id="8" name="Footer Placeholder 4">
            <a:extLst>
              <a:ext uri="{FF2B5EF4-FFF2-40B4-BE49-F238E27FC236}">
                <a16:creationId xmlns:a16="http://schemas.microsoft.com/office/drawing/2014/main" id="{517F4A12-79F8-47A0-9D28-D97561C99609}"/>
              </a:ext>
            </a:extLst>
          </p:cNvPr>
          <p:cNvSpPr>
            <a:spLocks noGrp="1"/>
          </p:cNvSpPr>
          <p:nvPr>
            <p:ph type="ftr" sz="quarter" idx="11"/>
          </p:nvPr>
        </p:nvSpPr>
        <p:spPr/>
        <p:txBody>
          <a:bodyPr/>
          <a:lstStyle>
            <a:lvl1pPr>
              <a:defRPr/>
            </a:lvl1pPr>
          </a:lstStyle>
          <a:p>
            <a:pPr>
              <a:defRPr/>
            </a:pPr>
            <a:r>
              <a:rPr lang="en-US"/>
              <a:t>Design Thinking_Review I</a:t>
            </a:r>
          </a:p>
        </p:txBody>
      </p:sp>
      <p:sp>
        <p:nvSpPr>
          <p:cNvPr id="9" name="Slide Number Placeholder 5">
            <a:extLst>
              <a:ext uri="{FF2B5EF4-FFF2-40B4-BE49-F238E27FC236}">
                <a16:creationId xmlns:a16="http://schemas.microsoft.com/office/drawing/2014/main" id="{B45D4FDD-FC1B-405E-B0BC-877446CFD3B8}"/>
              </a:ext>
            </a:extLst>
          </p:cNvPr>
          <p:cNvSpPr>
            <a:spLocks noGrp="1"/>
          </p:cNvSpPr>
          <p:nvPr>
            <p:ph type="sldNum" sz="quarter" idx="12"/>
          </p:nvPr>
        </p:nvSpPr>
        <p:spPr/>
        <p:txBody>
          <a:bodyPr/>
          <a:lstStyle>
            <a:lvl1pPr>
              <a:defRPr/>
            </a:lvl1pPr>
          </a:lstStyle>
          <a:p>
            <a:pPr>
              <a:defRPr/>
            </a:pPr>
            <a:fld id="{435ACF32-7BD3-49C1-8872-606E53259F48}" type="slidenum">
              <a:rPr lang="en-US" altLang="en-US"/>
              <a:pPr>
                <a:defRPr/>
              </a:pPr>
              <a:t>‹#›</a:t>
            </a:fld>
            <a:endParaRPr lang="en-US" altLang="en-US"/>
          </a:p>
        </p:txBody>
      </p:sp>
    </p:spTree>
    <p:extLst>
      <p:ext uri="{BB962C8B-B14F-4D97-AF65-F5344CB8AC3E}">
        <p14:creationId xmlns:p14="http://schemas.microsoft.com/office/powerpoint/2010/main" val="19205473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F6AF276-7257-4359-A9B2-AE046D6DA591}"/>
              </a:ext>
            </a:extLst>
          </p:cNvPr>
          <p:cNvSpPr>
            <a:spLocks noGrp="1"/>
          </p:cNvSpPr>
          <p:nvPr>
            <p:ph type="dt" sz="half" idx="10"/>
          </p:nvPr>
        </p:nvSpPr>
        <p:spPr/>
        <p:txBody>
          <a:bodyPr/>
          <a:lstStyle>
            <a:lvl1pPr>
              <a:defRPr/>
            </a:lvl1pPr>
          </a:lstStyle>
          <a:p>
            <a:pPr>
              <a:defRPr/>
            </a:pPr>
            <a:fld id="{53011119-914F-480C-A0B4-6C3FBA1257EC}" type="datetime1">
              <a:rPr lang="en-US"/>
              <a:pPr>
                <a:defRPr/>
              </a:pPr>
              <a:t>10/9/2022</a:t>
            </a:fld>
            <a:endParaRPr lang="en-US"/>
          </a:p>
        </p:txBody>
      </p:sp>
      <p:sp>
        <p:nvSpPr>
          <p:cNvPr id="4" name="Footer Placeholder 4">
            <a:extLst>
              <a:ext uri="{FF2B5EF4-FFF2-40B4-BE49-F238E27FC236}">
                <a16:creationId xmlns:a16="http://schemas.microsoft.com/office/drawing/2014/main" id="{69757381-A49A-461D-870E-4AA9DA3BFD2D}"/>
              </a:ext>
            </a:extLst>
          </p:cNvPr>
          <p:cNvSpPr>
            <a:spLocks noGrp="1"/>
          </p:cNvSpPr>
          <p:nvPr>
            <p:ph type="ftr" sz="quarter" idx="11"/>
          </p:nvPr>
        </p:nvSpPr>
        <p:spPr/>
        <p:txBody>
          <a:bodyPr/>
          <a:lstStyle>
            <a:lvl1pPr>
              <a:defRPr/>
            </a:lvl1pPr>
          </a:lstStyle>
          <a:p>
            <a:pPr>
              <a:defRPr/>
            </a:pPr>
            <a:r>
              <a:rPr lang="en-US"/>
              <a:t>Design Thinking_Review I</a:t>
            </a:r>
          </a:p>
        </p:txBody>
      </p:sp>
      <p:sp>
        <p:nvSpPr>
          <p:cNvPr id="5" name="Slide Number Placeholder 5">
            <a:extLst>
              <a:ext uri="{FF2B5EF4-FFF2-40B4-BE49-F238E27FC236}">
                <a16:creationId xmlns:a16="http://schemas.microsoft.com/office/drawing/2014/main" id="{7EC18FB3-4774-42B5-9F52-EF9B89C6640B}"/>
              </a:ext>
            </a:extLst>
          </p:cNvPr>
          <p:cNvSpPr>
            <a:spLocks noGrp="1"/>
          </p:cNvSpPr>
          <p:nvPr>
            <p:ph type="sldNum" sz="quarter" idx="12"/>
          </p:nvPr>
        </p:nvSpPr>
        <p:spPr/>
        <p:txBody>
          <a:bodyPr/>
          <a:lstStyle>
            <a:lvl1pPr>
              <a:defRPr/>
            </a:lvl1pPr>
          </a:lstStyle>
          <a:p>
            <a:pPr>
              <a:defRPr/>
            </a:pPr>
            <a:fld id="{96EAEB65-B619-4318-AD53-F72CC027E795}" type="slidenum">
              <a:rPr lang="en-US" altLang="en-US"/>
              <a:pPr>
                <a:defRPr/>
              </a:pPr>
              <a:t>‹#›</a:t>
            </a:fld>
            <a:endParaRPr lang="en-US" altLang="en-US"/>
          </a:p>
        </p:txBody>
      </p:sp>
    </p:spTree>
    <p:extLst>
      <p:ext uri="{BB962C8B-B14F-4D97-AF65-F5344CB8AC3E}">
        <p14:creationId xmlns:p14="http://schemas.microsoft.com/office/powerpoint/2010/main" val="8219448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1430F6D-4A45-4B33-A6AD-2BB75F7D1513}"/>
              </a:ext>
            </a:extLst>
          </p:cNvPr>
          <p:cNvSpPr>
            <a:spLocks noGrp="1"/>
          </p:cNvSpPr>
          <p:nvPr>
            <p:ph type="dt" sz="half" idx="10"/>
          </p:nvPr>
        </p:nvSpPr>
        <p:spPr/>
        <p:txBody>
          <a:bodyPr/>
          <a:lstStyle>
            <a:lvl1pPr>
              <a:defRPr/>
            </a:lvl1pPr>
          </a:lstStyle>
          <a:p>
            <a:pPr>
              <a:defRPr/>
            </a:pPr>
            <a:fld id="{6DAACD7E-5AC7-4D3B-AD26-2847C5D1BEA9}" type="datetime1">
              <a:rPr lang="en-US"/>
              <a:pPr>
                <a:defRPr/>
              </a:pPr>
              <a:t>10/9/2022</a:t>
            </a:fld>
            <a:endParaRPr lang="en-US"/>
          </a:p>
        </p:txBody>
      </p:sp>
      <p:sp>
        <p:nvSpPr>
          <p:cNvPr id="3" name="Footer Placeholder 4">
            <a:extLst>
              <a:ext uri="{FF2B5EF4-FFF2-40B4-BE49-F238E27FC236}">
                <a16:creationId xmlns:a16="http://schemas.microsoft.com/office/drawing/2014/main" id="{CAB0DAC8-451A-4B33-9B3E-D1725D38CFE1}"/>
              </a:ext>
            </a:extLst>
          </p:cNvPr>
          <p:cNvSpPr>
            <a:spLocks noGrp="1"/>
          </p:cNvSpPr>
          <p:nvPr>
            <p:ph type="ftr" sz="quarter" idx="11"/>
          </p:nvPr>
        </p:nvSpPr>
        <p:spPr/>
        <p:txBody>
          <a:bodyPr/>
          <a:lstStyle>
            <a:lvl1pPr>
              <a:defRPr/>
            </a:lvl1pPr>
          </a:lstStyle>
          <a:p>
            <a:pPr>
              <a:defRPr/>
            </a:pPr>
            <a:r>
              <a:rPr lang="en-US"/>
              <a:t>Design Thinking_Review I</a:t>
            </a:r>
          </a:p>
        </p:txBody>
      </p:sp>
      <p:sp>
        <p:nvSpPr>
          <p:cNvPr id="4" name="Slide Number Placeholder 5">
            <a:extLst>
              <a:ext uri="{FF2B5EF4-FFF2-40B4-BE49-F238E27FC236}">
                <a16:creationId xmlns:a16="http://schemas.microsoft.com/office/drawing/2014/main" id="{754E7B77-90E4-449C-84C9-80D4BCD7037B}"/>
              </a:ext>
            </a:extLst>
          </p:cNvPr>
          <p:cNvSpPr>
            <a:spLocks noGrp="1"/>
          </p:cNvSpPr>
          <p:nvPr>
            <p:ph type="sldNum" sz="quarter" idx="12"/>
          </p:nvPr>
        </p:nvSpPr>
        <p:spPr/>
        <p:txBody>
          <a:bodyPr/>
          <a:lstStyle>
            <a:lvl1pPr>
              <a:defRPr/>
            </a:lvl1pPr>
          </a:lstStyle>
          <a:p>
            <a:pPr>
              <a:defRPr/>
            </a:pPr>
            <a:fld id="{652E88F8-5C85-4F7B-9CF2-DFCCB5DC701C}" type="slidenum">
              <a:rPr lang="en-US" altLang="en-US"/>
              <a:pPr>
                <a:defRPr/>
              </a:pPr>
              <a:t>‹#›</a:t>
            </a:fld>
            <a:endParaRPr lang="en-US" altLang="en-US"/>
          </a:p>
        </p:txBody>
      </p:sp>
    </p:spTree>
    <p:extLst>
      <p:ext uri="{BB962C8B-B14F-4D97-AF65-F5344CB8AC3E}">
        <p14:creationId xmlns:p14="http://schemas.microsoft.com/office/powerpoint/2010/main" val="28586659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BC2583AE-1263-497B-8132-B4B3BB19F1C3}"/>
              </a:ext>
            </a:extLst>
          </p:cNvPr>
          <p:cNvSpPr>
            <a:spLocks noGrp="1"/>
          </p:cNvSpPr>
          <p:nvPr>
            <p:ph type="dt" sz="half" idx="10"/>
          </p:nvPr>
        </p:nvSpPr>
        <p:spPr/>
        <p:txBody>
          <a:bodyPr/>
          <a:lstStyle>
            <a:lvl1pPr>
              <a:defRPr/>
            </a:lvl1pPr>
          </a:lstStyle>
          <a:p>
            <a:pPr>
              <a:defRPr/>
            </a:pPr>
            <a:fld id="{679E25BF-FCE7-458A-92A8-115A478832AE}" type="datetime1">
              <a:rPr lang="en-US"/>
              <a:pPr>
                <a:defRPr/>
              </a:pPr>
              <a:t>10/9/2022</a:t>
            </a:fld>
            <a:endParaRPr lang="en-US"/>
          </a:p>
        </p:txBody>
      </p:sp>
      <p:sp>
        <p:nvSpPr>
          <p:cNvPr id="6" name="Footer Placeholder 4">
            <a:extLst>
              <a:ext uri="{FF2B5EF4-FFF2-40B4-BE49-F238E27FC236}">
                <a16:creationId xmlns:a16="http://schemas.microsoft.com/office/drawing/2014/main" id="{54F63850-4A0A-43E6-BF3B-9597CD1A53BB}"/>
              </a:ext>
            </a:extLst>
          </p:cNvPr>
          <p:cNvSpPr>
            <a:spLocks noGrp="1"/>
          </p:cNvSpPr>
          <p:nvPr>
            <p:ph type="ftr" sz="quarter" idx="11"/>
          </p:nvPr>
        </p:nvSpPr>
        <p:spPr/>
        <p:txBody>
          <a:bodyPr/>
          <a:lstStyle>
            <a:lvl1pPr>
              <a:defRPr/>
            </a:lvl1pPr>
          </a:lstStyle>
          <a:p>
            <a:pPr>
              <a:defRPr/>
            </a:pPr>
            <a:r>
              <a:rPr lang="en-US"/>
              <a:t>Design Thinking_Review I</a:t>
            </a:r>
          </a:p>
        </p:txBody>
      </p:sp>
      <p:sp>
        <p:nvSpPr>
          <p:cNvPr id="7" name="Slide Number Placeholder 5">
            <a:extLst>
              <a:ext uri="{FF2B5EF4-FFF2-40B4-BE49-F238E27FC236}">
                <a16:creationId xmlns:a16="http://schemas.microsoft.com/office/drawing/2014/main" id="{ED92A469-A86C-4BF4-BBF5-8666F2C33849}"/>
              </a:ext>
            </a:extLst>
          </p:cNvPr>
          <p:cNvSpPr>
            <a:spLocks noGrp="1"/>
          </p:cNvSpPr>
          <p:nvPr>
            <p:ph type="sldNum" sz="quarter" idx="12"/>
          </p:nvPr>
        </p:nvSpPr>
        <p:spPr/>
        <p:txBody>
          <a:bodyPr/>
          <a:lstStyle>
            <a:lvl1pPr>
              <a:defRPr/>
            </a:lvl1pPr>
          </a:lstStyle>
          <a:p>
            <a:pPr>
              <a:defRPr/>
            </a:pPr>
            <a:fld id="{82C7EFC3-FFB8-4BEA-A131-D4D00C318CF4}" type="slidenum">
              <a:rPr lang="en-US" altLang="en-US"/>
              <a:pPr>
                <a:defRPr/>
              </a:pPr>
              <a:t>‹#›</a:t>
            </a:fld>
            <a:endParaRPr lang="en-US" altLang="en-US"/>
          </a:p>
        </p:txBody>
      </p:sp>
    </p:spTree>
    <p:extLst>
      <p:ext uri="{BB962C8B-B14F-4D97-AF65-F5344CB8AC3E}">
        <p14:creationId xmlns:p14="http://schemas.microsoft.com/office/powerpoint/2010/main" val="137199574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48FBDF4E-716C-4230-8C11-0E80AFD6975A}"/>
              </a:ext>
            </a:extLst>
          </p:cNvPr>
          <p:cNvSpPr>
            <a:spLocks noGrp="1"/>
          </p:cNvSpPr>
          <p:nvPr>
            <p:ph type="dt" sz="half" idx="10"/>
          </p:nvPr>
        </p:nvSpPr>
        <p:spPr/>
        <p:txBody>
          <a:bodyPr/>
          <a:lstStyle>
            <a:lvl1pPr>
              <a:defRPr/>
            </a:lvl1pPr>
          </a:lstStyle>
          <a:p>
            <a:pPr>
              <a:defRPr/>
            </a:pPr>
            <a:fld id="{BC8E1C30-4AD6-472C-BA00-549450B34159}" type="datetime1">
              <a:rPr lang="en-US"/>
              <a:pPr>
                <a:defRPr/>
              </a:pPr>
              <a:t>10/9/2022</a:t>
            </a:fld>
            <a:endParaRPr lang="en-US"/>
          </a:p>
        </p:txBody>
      </p:sp>
      <p:sp>
        <p:nvSpPr>
          <p:cNvPr id="6" name="Footer Placeholder 4">
            <a:extLst>
              <a:ext uri="{FF2B5EF4-FFF2-40B4-BE49-F238E27FC236}">
                <a16:creationId xmlns:a16="http://schemas.microsoft.com/office/drawing/2014/main" id="{CB993259-B28A-4668-AC34-7D18700DE47C}"/>
              </a:ext>
            </a:extLst>
          </p:cNvPr>
          <p:cNvSpPr>
            <a:spLocks noGrp="1"/>
          </p:cNvSpPr>
          <p:nvPr>
            <p:ph type="ftr" sz="quarter" idx="11"/>
          </p:nvPr>
        </p:nvSpPr>
        <p:spPr/>
        <p:txBody>
          <a:bodyPr/>
          <a:lstStyle>
            <a:lvl1pPr>
              <a:defRPr/>
            </a:lvl1pPr>
          </a:lstStyle>
          <a:p>
            <a:pPr>
              <a:defRPr/>
            </a:pPr>
            <a:r>
              <a:rPr lang="en-US"/>
              <a:t>Design Thinking_Review I</a:t>
            </a:r>
          </a:p>
        </p:txBody>
      </p:sp>
      <p:sp>
        <p:nvSpPr>
          <p:cNvPr id="7" name="Slide Number Placeholder 5">
            <a:extLst>
              <a:ext uri="{FF2B5EF4-FFF2-40B4-BE49-F238E27FC236}">
                <a16:creationId xmlns:a16="http://schemas.microsoft.com/office/drawing/2014/main" id="{F8493528-7E3E-4ECF-B783-F14B0D722637}"/>
              </a:ext>
            </a:extLst>
          </p:cNvPr>
          <p:cNvSpPr>
            <a:spLocks noGrp="1"/>
          </p:cNvSpPr>
          <p:nvPr>
            <p:ph type="sldNum" sz="quarter" idx="12"/>
          </p:nvPr>
        </p:nvSpPr>
        <p:spPr/>
        <p:txBody>
          <a:bodyPr/>
          <a:lstStyle>
            <a:lvl1pPr>
              <a:defRPr/>
            </a:lvl1pPr>
          </a:lstStyle>
          <a:p>
            <a:pPr>
              <a:defRPr/>
            </a:pPr>
            <a:fld id="{B94C745F-2AC1-4DB9-A1A7-A5C25FCCE1B3}" type="slidenum">
              <a:rPr lang="en-US" altLang="en-US"/>
              <a:pPr>
                <a:defRPr/>
              </a:pPr>
              <a:t>‹#›</a:t>
            </a:fld>
            <a:endParaRPr lang="en-US" altLang="en-US"/>
          </a:p>
        </p:txBody>
      </p:sp>
    </p:spTree>
    <p:extLst>
      <p:ext uri="{BB962C8B-B14F-4D97-AF65-F5344CB8AC3E}">
        <p14:creationId xmlns:p14="http://schemas.microsoft.com/office/powerpoint/2010/main" val="372438416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7379983-B46E-4216-92CA-1B334DAF140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0D6D7F5-3EE8-458F-AA84-CB83F31CF8D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324D605-CEE6-494B-9CA7-190BCB48F8B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fld id="{B24CF175-F046-4AA7-B0B8-D4D5CF897147}" type="datetime1">
              <a:rPr lang="en-US"/>
              <a:pPr>
                <a:defRPr/>
              </a:pPr>
              <a:t>10/9/2022</a:t>
            </a:fld>
            <a:endParaRPr lang="en-US"/>
          </a:p>
        </p:txBody>
      </p:sp>
      <p:sp>
        <p:nvSpPr>
          <p:cNvPr id="5" name="Footer Placeholder 4">
            <a:extLst>
              <a:ext uri="{FF2B5EF4-FFF2-40B4-BE49-F238E27FC236}">
                <a16:creationId xmlns:a16="http://schemas.microsoft.com/office/drawing/2014/main" id="{D9F6BF9F-AE56-42C2-A23B-A17E57229A5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r>
              <a:rPr lang="en-US"/>
              <a:t>Design Thinking_Review I</a:t>
            </a:r>
          </a:p>
        </p:txBody>
      </p:sp>
      <p:sp>
        <p:nvSpPr>
          <p:cNvPr id="6" name="Slide Number Placeholder 5">
            <a:extLst>
              <a:ext uri="{FF2B5EF4-FFF2-40B4-BE49-F238E27FC236}">
                <a16:creationId xmlns:a16="http://schemas.microsoft.com/office/drawing/2014/main" id="{B6AF2DFF-B838-4F7C-A553-C56AB0258AA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144E7573-D532-4925-8BB3-3F651D94509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017" r:id="rId1"/>
    <p:sldLayoutId id="2147485018" r:id="rId2"/>
    <p:sldLayoutId id="2147485019" r:id="rId3"/>
    <p:sldLayoutId id="2147485020" r:id="rId4"/>
    <p:sldLayoutId id="2147485021" r:id="rId5"/>
    <p:sldLayoutId id="2147485022" r:id="rId6"/>
    <p:sldLayoutId id="2147485023" r:id="rId7"/>
    <p:sldLayoutId id="2147485024" r:id="rId8"/>
    <p:sldLayoutId id="2147485025" r:id="rId9"/>
    <p:sldLayoutId id="2147485026" r:id="rId10"/>
    <p:sldLayoutId id="2147485027" r:id="rId11"/>
    <p:sldLayoutId id="2147485028" r:id="rId12"/>
  </p:sldLayoutIdLst>
  <p:transition/>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E0337-10E2-DE51-09E1-32C50FF9AA22}"/>
              </a:ext>
            </a:extLst>
          </p:cNvPr>
          <p:cNvSpPr>
            <a:spLocks noGrp="1"/>
          </p:cNvSpPr>
          <p:nvPr>
            <p:ph type="ctrTitle"/>
          </p:nvPr>
        </p:nvSpPr>
        <p:spPr>
          <a:xfrm>
            <a:off x="728420" y="1208868"/>
            <a:ext cx="7749153" cy="1588576"/>
          </a:xfrm>
        </p:spPr>
        <p:txBody>
          <a:bodyPr/>
          <a:lstStyle/>
          <a:p>
            <a:r>
              <a:rPr lang="en-US" b="1" u="sng" dirty="0">
                <a:solidFill>
                  <a:srgbClr val="7030A0"/>
                </a:solidFill>
              </a:rPr>
              <a:t>GAS </a:t>
            </a:r>
            <a:r>
              <a:rPr lang="en-US" b="1" u="sng">
                <a:solidFill>
                  <a:srgbClr val="7030A0"/>
                </a:solidFill>
              </a:rPr>
              <a:t>LEAKAGE MONITORING AND ALERTING SYSTEM</a:t>
            </a:r>
            <a:endParaRPr lang="en-IN" b="1" u="sng" dirty="0">
              <a:solidFill>
                <a:srgbClr val="7030A0"/>
              </a:solidFill>
            </a:endParaRPr>
          </a:p>
        </p:txBody>
      </p:sp>
      <p:sp>
        <p:nvSpPr>
          <p:cNvPr id="3" name="Subtitle 2">
            <a:extLst>
              <a:ext uri="{FF2B5EF4-FFF2-40B4-BE49-F238E27FC236}">
                <a16:creationId xmlns:a16="http://schemas.microsoft.com/office/drawing/2014/main" id="{1D5FE80F-1BAA-362C-776B-2C57020A6084}"/>
              </a:ext>
            </a:extLst>
          </p:cNvPr>
          <p:cNvSpPr>
            <a:spLocks noGrp="1"/>
          </p:cNvSpPr>
          <p:nvPr>
            <p:ph type="subTitle" idx="1"/>
          </p:nvPr>
        </p:nvSpPr>
        <p:spPr>
          <a:xfrm>
            <a:off x="5424408" y="4936210"/>
            <a:ext cx="3603355" cy="1735809"/>
          </a:xfrm>
        </p:spPr>
        <p:txBody>
          <a:bodyPr/>
          <a:lstStyle/>
          <a:p>
            <a:pPr algn="l"/>
            <a:r>
              <a:rPr lang="en-US" sz="1800" b="1" u="sng" dirty="0">
                <a:solidFill>
                  <a:srgbClr val="FF0000"/>
                </a:solidFill>
              </a:rPr>
              <a:t>TEAM MEMBERS</a:t>
            </a:r>
          </a:p>
          <a:p>
            <a:pPr algn="l"/>
            <a:r>
              <a:rPr lang="en-US" sz="1600" dirty="0">
                <a:solidFill>
                  <a:schemeClr val="tx1"/>
                </a:solidFill>
              </a:rPr>
              <a:t>Muthu Veni </a:t>
            </a:r>
            <a:r>
              <a:rPr lang="en-US" sz="1600" dirty="0">
                <a:solidFill>
                  <a:srgbClr val="00B050"/>
                </a:solidFill>
              </a:rPr>
              <a:t> </a:t>
            </a:r>
            <a:r>
              <a:rPr lang="en-US" sz="1600" dirty="0">
                <a:solidFill>
                  <a:schemeClr val="tx1"/>
                </a:solidFill>
              </a:rPr>
              <a:t>V</a:t>
            </a:r>
            <a:r>
              <a:rPr lang="en-US" sz="1600" dirty="0">
                <a:solidFill>
                  <a:srgbClr val="00B050"/>
                </a:solidFill>
              </a:rPr>
              <a:t>  </a:t>
            </a:r>
            <a:r>
              <a:rPr lang="en-US" sz="1600" dirty="0">
                <a:solidFill>
                  <a:schemeClr val="tx1"/>
                </a:solidFill>
              </a:rPr>
              <a:t>-917719D053</a:t>
            </a:r>
          </a:p>
          <a:p>
            <a:pPr algn="l"/>
            <a:r>
              <a:rPr lang="en-US" sz="1600" dirty="0">
                <a:solidFill>
                  <a:schemeClr val="tx1"/>
                </a:solidFill>
              </a:rPr>
              <a:t>Nandhini P -    917719D054</a:t>
            </a:r>
          </a:p>
          <a:p>
            <a:pPr algn="l"/>
            <a:r>
              <a:rPr lang="en-US" sz="1600" dirty="0" err="1">
                <a:solidFill>
                  <a:schemeClr val="tx1"/>
                </a:solidFill>
              </a:rPr>
              <a:t>Senthilkumar</a:t>
            </a:r>
            <a:r>
              <a:rPr lang="en-US" sz="1600" dirty="0">
                <a:solidFill>
                  <a:schemeClr val="tx1"/>
                </a:solidFill>
              </a:rPr>
              <a:t> C -917719D084</a:t>
            </a:r>
          </a:p>
          <a:p>
            <a:pPr algn="l"/>
            <a:r>
              <a:rPr lang="en-US" sz="1600" dirty="0">
                <a:solidFill>
                  <a:schemeClr val="tx1"/>
                </a:solidFill>
              </a:rPr>
              <a:t>Swetha K -917719D134</a:t>
            </a:r>
          </a:p>
          <a:p>
            <a:pPr algn="l"/>
            <a:endParaRPr lang="en-US" sz="1600" dirty="0">
              <a:solidFill>
                <a:srgbClr val="00B050"/>
              </a:solidFill>
            </a:endParaRPr>
          </a:p>
        </p:txBody>
      </p:sp>
    </p:spTree>
    <p:extLst>
      <p:ext uri="{BB962C8B-B14F-4D97-AF65-F5344CB8AC3E}">
        <p14:creationId xmlns:p14="http://schemas.microsoft.com/office/powerpoint/2010/main" val="317195690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E0D-9A0F-2B89-D6A3-AB30DE39C1C3}"/>
              </a:ext>
            </a:extLst>
          </p:cNvPr>
          <p:cNvSpPr>
            <a:spLocks noGrp="1"/>
          </p:cNvSpPr>
          <p:nvPr>
            <p:ph type="title"/>
          </p:nvPr>
        </p:nvSpPr>
        <p:spPr>
          <a:xfrm>
            <a:off x="457200" y="251390"/>
            <a:ext cx="8229600" cy="1143000"/>
          </a:xfrm>
        </p:spPr>
        <p:txBody>
          <a:bodyPr/>
          <a:lstStyle/>
          <a:p>
            <a:r>
              <a:rPr lang="en-US" sz="3600">
                <a:solidFill>
                  <a:srgbClr val="7030A0"/>
                </a:solidFill>
              </a:rPr>
              <a:t>LITERATURE </a:t>
            </a:r>
            <a:r>
              <a:rPr lang="en-US" sz="3600" dirty="0">
                <a:solidFill>
                  <a:srgbClr val="7030A0"/>
                </a:solidFill>
              </a:rPr>
              <a:t>SURVEY</a:t>
            </a:r>
            <a:endParaRPr lang="en-IN" sz="3600" dirty="0">
              <a:solidFill>
                <a:srgbClr val="7030A0"/>
              </a:solidFill>
            </a:endParaRPr>
          </a:p>
        </p:txBody>
      </p:sp>
      <p:graphicFrame>
        <p:nvGraphicFramePr>
          <p:cNvPr id="8" name="Table 8">
            <a:extLst>
              <a:ext uri="{FF2B5EF4-FFF2-40B4-BE49-F238E27FC236}">
                <a16:creationId xmlns:a16="http://schemas.microsoft.com/office/drawing/2014/main" id="{A351108A-DE1D-920E-888C-59E5EFBC9E95}"/>
              </a:ext>
            </a:extLst>
          </p:cNvPr>
          <p:cNvGraphicFramePr>
            <a:graphicFrameLocks noGrp="1"/>
          </p:cNvGraphicFramePr>
          <p:nvPr>
            <p:ph sz="half" idx="1"/>
            <p:extLst>
              <p:ext uri="{D42A27DB-BD31-4B8C-83A1-F6EECF244321}">
                <p14:modId xmlns:p14="http://schemas.microsoft.com/office/powerpoint/2010/main" val="2723091228"/>
              </p:ext>
            </p:extLst>
          </p:nvPr>
        </p:nvGraphicFramePr>
        <p:xfrm>
          <a:off x="681925" y="1345647"/>
          <a:ext cx="7865389" cy="4942532"/>
        </p:xfrm>
        <a:graphic>
          <a:graphicData uri="http://schemas.openxmlformats.org/drawingml/2006/table">
            <a:tbl>
              <a:tblPr firstRow="1" bandRow="1">
                <a:tableStyleId>{5C22544A-7EE6-4342-B048-85BDC9FD1C3A}</a:tableStyleId>
              </a:tblPr>
              <a:tblGrid>
                <a:gridCol w="776242">
                  <a:extLst>
                    <a:ext uri="{9D8B030D-6E8A-4147-A177-3AD203B41FA5}">
                      <a16:colId xmlns:a16="http://schemas.microsoft.com/office/drawing/2014/main" val="3959677111"/>
                    </a:ext>
                  </a:extLst>
                </a:gridCol>
                <a:gridCol w="1742583">
                  <a:extLst>
                    <a:ext uri="{9D8B030D-6E8A-4147-A177-3AD203B41FA5}">
                      <a16:colId xmlns:a16="http://schemas.microsoft.com/office/drawing/2014/main" val="936286792"/>
                    </a:ext>
                  </a:extLst>
                </a:gridCol>
                <a:gridCol w="1695059">
                  <a:extLst>
                    <a:ext uri="{9D8B030D-6E8A-4147-A177-3AD203B41FA5}">
                      <a16:colId xmlns:a16="http://schemas.microsoft.com/office/drawing/2014/main" val="3718900132"/>
                    </a:ext>
                  </a:extLst>
                </a:gridCol>
                <a:gridCol w="1338621">
                  <a:extLst>
                    <a:ext uri="{9D8B030D-6E8A-4147-A177-3AD203B41FA5}">
                      <a16:colId xmlns:a16="http://schemas.microsoft.com/office/drawing/2014/main" val="3535392234"/>
                    </a:ext>
                  </a:extLst>
                </a:gridCol>
                <a:gridCol w="2312884">
                  <a:extLst>
                    <a:ext uri="{9D8B030D-6E8A-4147-A177-3AD203B41FA5}">
                      <a16:colId xmlns:a16="http://schemas.microsoft.com/office/drawing/2014/main" val="2622879747"/>
                    </a:ext>
                  </a:extLst>
                </a:gridCol>
              </a:tblGrid>
              <a:tr h="692380">
                <a:tc>
                  <a:txBody>
                    <a:bodyPr/>
                    <a:lstStyle/>
                    <a:p>
                      <a:pPr algn="ctr"/>
                      <a:r>
                        <a:rPr lang="en-US" dirty="0" err="1">
                          <a:solidFill>
                            <a:schemeClr val="tx1"/>
                          </a:solidFill>
                        </a:rPr>
                        <a:t>Sr.No</a:t>
                      </a:r>
                      <a:r>
                        <a:rPr lang="en-US" dirty="0">
                          <a:solidFill>
                            <a:schemeClr val="tx1"/>
                          </a:solidFill>
                        </a:rPr>
                        <a:t>.</a:t>
                      </a:r>
                      <a:endParaRPr lang="en-IN" dirty="0">
                        <a:solidFill>
                          <a:schemeClr val="tx1"/>
                        </a:solidFill>
                      </a:endParaRPr>
                    </a:p>
                  </a:txBody>
                  <a:tcPr/>
                </a:tc>
                <a:tc>
                  <a:txBody>
                    <a:bodyPr/>
                    <a:lstStyle/>
                    <a:p>
                      <a:pPr algn="ctr"/>
                      <a:r>
                        <a:rPr lang="en-US" dirty="0">
                          <a:solidFill>
                            <a:schemeClr val="tx1"/>
                          </a:solidFill>
                        </a:rPr>
                        <a:t>Paper Title</a:t>
                      </a:r>
                      <a:endParaRPr lang="en-IN" dirty="0">
                        <a:solidFill>
                          <a:schemeClr val="tx1"/>
                        </a:solidFill>
                      </a:endParaRPr>
                    </a:p>
                  </a:txBody>
                  <a:tcPr/>
                </a:tc>
                <a:tc>
                  <a:txBody>
                    <a:bodyPr/>
                    <a:lstStyle/>
                    <a:p>
                      <a:pPr algn="ctr"/>
                      <a:r>
                        <a:rPr lang="en-US" dirty="0">
                          <a:solidFill>
                            <a:schemeClr val="tx1"/>
                          </a:solidFill>
                        </a:rPr>
                        <a:t>Author  Name</a:t>
                      </a:r>
                      <a:endParaRPr lang="en-IN" dirty="0">
                        <a:solidFill>
                          <a:schemeClr val="tx1"/>
                        </a:solidFill>
                      </a:endParaRPr>
                    </a:p>
                  </a:txBody>
                  <a:tcPr/>
                </a:tc>
                <a:tc>
                  <a:txBody>
                    <a:bodyPr/>
                    <a:lstStyle/>
                    <a:p>
                      <a:pPr algn="ctr"/>
                      <a:r>
                        <a:rPr lang="en-US" dirty="0">
                          <a:solidFill>
                            <a:schemeClr val="tx1"/>
                          </a:solidFill>
                        </a:rPr>
                        <a:t>Publication Year</a:t>
                      </a:r>
                      <a:endParaRPr lang="en-IN" dirty="0">
                        <a:solidFill>
                          <a:schemeClr val="tx1"/>
                        </a:solidFill>
                      </a:endParaRPr>
                    </a:p>
                  </a:txBody>
                  <a:tcPr/>
                </a:tc>
                <a:tc>
                  <a:txBody>
                    <a:bodyPr/>
                    <a:lstStyle/>
                    <a:p>
                      <a:pPr algn="ctr"/>
                      <a:r>
                        <a:rPr lang="en-US" dirty="0">
                          <a:solidFill>
                            <a:schemeClr val="tx1"/>
                          </a:solidFill>
                        </a:rPr>
                        <a:t>Results</a:t>
                      </a:r>
                      <a:endParaRPr lang="en-IN" dirty="0">
                        <a:solidFill>
                          <a:schemeClr val="tx1"/>
                        </a:solidFill>
                      </a:endParaRPr>
                    </a:p>
                  </a:txBody>
                  <a:tcPr/>
                </a:tc>
                <a:extLst>
                  <a:ext uri="{0D108BD9-81ED-4DB2-BD59-A6C34878D82A}">
                    <a16:rowId xmlns:a16="http://schemas.microsoft.com/office/drawing/2014/main" val="2238041268"/>
                  </a:ext>
                </a:extLst>
              </a:tr>
              <a:tr h="1111433">
                <a:tc>
                  <a:txBody>
                    <a:bodyPr/>
                    <a:lstStyle/>
                    <a:p>
                      <a:pPr algn="l"/>
                      <a:r>
                        <a:rPr lang="en-US" sz="1300" dirty="0">
                          <a:solidFill>
                            <a:schemeClr val="tx1"/>
                          </a:solidFill>
                        </a:rPr>
                        <a:t>1</a:t>
                      </a:r>
                      <a:endParaRPr lang="en-IN" sz="1300" dirty="0">
                        <a:solidFill>
                          <a:schemeClr val="tx1"/>
                        </a:solidFill>
                      </a:endParaRPr>
                    </a:p>
                  </a:txBody>
                  <a:tcPr/>
                </a:tc>
                <a:tc>
                  <a:txBody>
                    <a:bodyPr/>
                    <a:lstStyle/>
                    <a:p>
                      <a:pPr algn="l"/>
                      <a:r>
                        <a:rPr lang="en-US" sz="1300" dirty="0"/>
                        <a:t>Internet of Things (IOT) Based Gas Leakage Monitoring and Alerting System with MQ-2 Sensor</a:t>
                      </a:r>
                      <a:endParaRPr lang="en-IN" sz="1300" dirty="0">
                        <a:solidFill>
                          <a:schemeClr val="tx1"/>
                        </a:solidFill>
                      </a:endParaRPr>
                    </a:p>
                  </a:txBody>
                  <a:tcPr/>
                </a:tc>
                <a:tc>
                  <a:txBody>
                    <a:bodyPr/>
                    <a:lstStyle/>
                    <a:p>
                      <a:pPr algn="ctr"/>
                      <a:r>
                        <a:rPr lang="en-IN" sz="1300" dirty="0"/>
                        <a:t>Rohan Chandra Pandey, Manish Verma, </a:t>
                      </a:r>
                      <a:r>
                        <a:rPr lang="en-IN" sz="1300" dirty="0" err="1"/>
                        <a:t>Lumesh</a:t>
                      </a:r>
                      <a:r>
                        <a:rPr lang="en-IN" sz="1300" dirty="0"/>
                        <a:t> Kumar </a:t>
                      </a:r>
                      <a:r>
                        <a:rPr lang="en-IN" sz="1300" dirty="0" err="1"/>
                        <a:t>Sahu</a:t>
                      </a:r>
                      <a:endParaRPr lang="en-IN" sz="1300" dirty="0">
                        <a:solidFill>
                          <a:schemeClr val="tx1"/>
                        </a:solidFill>
                      </a:endParaRPr>
                    </a:p>
                  </a:txBody>
                  <a:tcPr/>
                </a:tc>
                <a:tc>
                  <a:txBody>
                    <a:bodyPr/>
                    <a:lstStyle/>
                    <a:p>
                      <a:pPr algn="ctr"/>
                      <a:r>
                        <a:rPr lang="en-US" sz="1300" dirty="0">
                          <a:solidFill>
                            <a:schemeClr val="tx1"/>
                          </a:solidFill>
                        </a:rPr>
                        <a:t>2017</a:t>
                      </a:r>
                      <a:endParaRPr lang="en-IN" sz="1300" dirty="0">
                        <a:solidFill>
                          <a:schemeClr val="tx1"/>
                        </a:solidFill>
                      </a:endParaRPr>
                    </a:p>
                  </a:txBody>
                  <a:tcPr/>
                </a:tc>
                <a:tc>
                  <a:txBody>
                    <a:bodyPr/>
                    <a:lstStyle/>
                    <a:p>
                      <a:pPr algn="ctr"/>
                      <a:r>
                        <a:rPr lang="en-US" sz="1300" dirty="0"/>
                        <a:t>This paper choice of using a real time gas leakage monitoring and Sensing the output levels of gas has been clearly observed by the help of this system.</a:t>
                      </a:r>
                      <a:endParaRPr lang="en-IN" sz="1300" dirty="0">
                        <a:solidFill>
                          <a:schemeClr val="tx1"/>
                        </a:solidFill>
                      </a:endParaRPr>
                    </a:p>
                  </a:txBody>
                  <a:tcPr/>
                </a:tc>
                <a:extLst>
                  <a:ext uri="{0D108BD9-81ED-4DB2-BD59-A6C34878D82A}">
                    <a16:rowId xmlns:a16="http://schemas.microsoft.com/office/drawing/2014/main" val="4071651304"/>
                  </a:ext>
                </a:extLst>
              </a:tr>
              <a:tr h="897352">
                <a:tc>
                  <a:txBody>
                    <a:bodyPr/>
                    <a:lstStyle/>
                    <a:p>
                      <a:pPr algn="l"/>
                      <a:r>
                        <a:rPr lang="en-US" sz="1300" dirty="0">
                          <a:solidFill>
                            <a:schemeClr val="tx1"/>
                          </a:solidFill>
                        </a:rPr>
                        <a:t>2</a:t>
                      </a:r>
                      <a:endParaRPr lang="en-IN" sz="1300" dirty="0">
                        <a:solidFill>
                          <a:schemeClr val="tx1"/>
                        </a:solidFill>
                      </a:endParaRPr>
                    </a:p>
                  </a:txBody>
                  <a:tcPr/>
                </a:tc>
                <a:tc>
                  <a:txBody>
                    <a:bodyPr/>
                    <a:lstStyle/>
                    <a:p>
                      <a:pPr algn="l"/>
                      <a:r>
                        <a:rPr lang="en-US" sz="1300" dirty="0"/>
                        <a:t>Gas Leakage Detection and Smart Alerting and Prediction Using IoT</a:t>
                      </a:r>
                      <a:endParaRPr lang="en-IN" sz="1300" dirty="0">
                        <a:solidFill>
                          <a:schemeClr val="tx1"/>
                        </a:solidFill>
                      </a:endParaRPr>
                    </a:p>
                  </a:txBody>
                  <a:tcPr/>
                </a:tc>
                <a:tc>
                  <a:txBody>
                    <a:bodyPr/>
                    <a:lstStyle/>
                    <a:p>
                      <a:pPr algn="l"/>
                      <a:r>
                        <a:rPr lang="en-IN" sz="1300" dirty="0" err="1"/>
                        <a:t>Asmita</a:t>
                      </a:r>
                      <a:r>
                        <a:rPr lang="en-IN" sz="1300" dirty="0"/>
                        <a:t> Varma, Prabhakar S, </a:t>
                      </a:r>
                      <a:r>
                        <a:rPr lang="en-IN" sz="1300" dirty="0" err="1"/>
                        <a:t>Kayalvizhi</a:t>
                      </a:r>
                      <a:r>
                        <a:rPr lang="en-IN" sz="1300" dirty="0"/>
                        <a:t> </a:t>
                      </a:r>
                      <a:r>
                        <a:rPr lang="en-IN" sz="1300" dirty="0" err="1"/>
                        <a:t>Jayavel</a:t>
                      </a:r>
                      <a:endParaRPr lang="en-IN" sz="1300" dirty="0">
                        <a:solidFill>
                          <a:schemeClr val="tx1"/>
                        </a:solidFill>
                      </a:endParaRPr>
                    </a:p>
                  </a:txBody>
                  <a:tcPr/>
                </a:tc>
                <a:tc>
                  <a:txBody>
                    <a:bodyPr/>
                    <a:lstStyle/>
                    <a:p>
                      <a:pPr algn="ctr"/>
                      <a:r>
                        <a:rPr lang="en-US" sz="1300" dirty="0">
                          <a:solidFill>
                            <a:schemeClr val="tx1"/>
                          </a:solidFill>
                        </a:rPr>
                        <a:t>2017</a:t>
                      </a:r>
                      <a:endParaRPr lang="en-IN" sz="1300" dirty="0">
                        <a:solidFill>
                          <a:schemeClr val="tx1"/>
                        </a:solidFill>
                      </a:endParaRPr>
                    </a:p>
                  </a:txBody>
                  <a:tcPr/>
                </a:tc>
                <a:tc>
                  <a:txBody>
                    <a:bodyPr/>
                    <a:lstStyle/>
                    <a:p>
                      <a:pPr algn="l"/>
                      <a:r>
                        <a:rPr lang="en-US" sz="1300" dirty="0"/>
                        <a:t>The proposed gas leakage detector is promising in the Field of safety.</a:t>
                      </a:r>
                      <a:endParaRPr lang="en-IN" sz="1300" dirty="0">
                        <a:solidFill>
                          <a:schemeClr val="tx1"/>
                        </a:solidFill>
                      </a:endParaRPr>
                    </a:p>
                  </a:txBody>
                  <a:tcPr/>
                </a:tc>
                <a:extLst>
                  <a:ext uri="{0D108BD9-81ED-4DB2-BD59-A6C34878D82A}">
                    <a16:rowId xmlns:a16="http://schemas.microsoft.com/office/drawing/2014/main" val="1495428883"/>
                  </a:ext>
                </a:extLst>
              </a:tr>
              <a:tr h="1162061">
                <a:tc>
                  <a:txBody>
                    <a:bodyPr/>
                    <a:lstStyle/>
                    <a:p>
                      <a:pPr algn="l"/>
                      <a:r>
                        <a:rPr lang="en-US" sz="1300" dirty="0">
                          <a:solidFill>
                            <a:schemeClr val="tx1"/>
                          </a:solidFill>
                        </a:rPr>
                        <a:t>3</a:t>
                      </a:r>
                      <a:endParaRPr lang="en-IN" sz="1300" dirty="0">
                        <a:solidFill>
                          <a:schemeClr val="tx1"/>
                        </a:solidFill>
                      </a:endParaRPr>
                    </a:p>
                  </a:txBody>
                  <a:tcPr/>
                </a:tc>
                <a:tc>
                  <a:txBody>
                    <a:bodyPr/>
                    <a:lstStyle/>
                    <a:p>
                      <a:pPr algn="l"/>
                      <a:r>
                        <a:rPr lang="en-US" sz="1300" dirty="0"/>
                        <a:t>IOT Based Gas Leakage Detection System with Database Logging, Prediction and Smart Alerting</a:t>
                      </a:r>
                      <a:endParaRPr lang="en-IN" sz="1300" dirty="0">
                        <a:solidFill>
                          <a:schemeClr val="tx1"/>
                        </a:solidFill>
                      </a:endParaRPr>
                    </a:p>
                  </a:txBody>
                  <a:tcPr/>
                </a:tc>
                <a:tc>
                  <a:txBody>
                    <a:bodyPr/>
                    <a:lstStyle/>
                    <a:p>
                      <a:pPr algn="l"/>
                      <a:r>
                        <a:rPr lang="en-IN" sz="1300" dirty="0" err="1"/>
                        <a:t>Chaitali</a:t>
                      </a:r>
                      <a:r>
                        <a:rPr lang="en-IN" sz="1300" dirty="0"/>
                        <a:t> </a:t>
                      </a:r>
                      <a:r>
                        <a:rPr lang="en-IN" sz="1300" dirty="0" err="1"/>
                        <a:t>Bagwe</a:t>
                      </a:r>
                      <a:r>
                        <a:rPr lang="en-IN" sz="1300" dirty="0"/>
                        <a:t>, Vidya </a:t>
                      </a:r>
                      <a:r>
                        <a:rPr lang="en-IN" sz="1300" dirty="0" err="1"/>
                        <a:t>Ghadi</a:t>
                      </a:r>
                      <a:r>
                        <a:rPr lang="en-IN" sz="1300" dirty="0"/>
                        <a:t>, </a:t>
                      </a:r>
                      <a:r>
                        <a:rPr lang="en-IN" sz="1300" dirty="0" err="1"/>
                        <a:t>Vinayshri</a:t>
                      </a:r>
                      <a:r>
                        <a:rPr lang="en-IN" sz="1300" dirty="0"/>
                        <a:t> Naik, Neha </a:t>
                      </a:r>
                      <a:r>
                        <a:rPr lang="en-IN" sz="1300" dirty="0" err="1"/>
                        <a:t>Kunte</a:t>
                      </a:r>
                      <a:r>
                        <a:rPr lang="en-IN" sz="1300" dirty="0"/>
                        <a:t> </a:t>
                      </a:r>
                      <a:endParaRPr lang="en-IN" sz="1300" dirty="0">
                        <a:solidFill>
                          <a:schemeClr val="tx1"/>
                        </a:solidFill>
                      </a:endParaRPr>
                    </a:p>
                  </a:txBody>
                  <a:tcPr/>
                </a:tc>
                <a:tc>
                  <a:txBody>
                    <a:bodyPr/>
                    <a:lstStyle/>
                    <a:p>
                      <a:pPr algn="ctr"/>
                      <a:r>
                        <a:rPr lang="en-US" sz="1300" dirty="0">
                          <a:solidFill>
                            <a:schemeClr val="tx1"/>
                          </a:solidFill>
                        </a:rPr>
                        <a:t>2018</a:t>
                      </a:r>
                      <a:endParaRPr lang="en-IN" sz="1300" dirty="0">
                        <a:solidFill>
                          <a:schemeClr val="tx1"/>
                        </a:solidFill>
                      </a:endParaRPr>
                    </a:p>
                  </a:txBody>
                  <a:tcPr/>
                </a:tc>
                <a:tc>
                  <a:txBody>
                    <a:bodyPr/>
                    <a:lstStyle/>
                    <a:p>
                      <a:pPr algn="l"/>
                      <a:r>
                        <a:rPr lang="en-US" sz="1300" dirty="0"/>
                        <a:t>The system provides constant monitoring and detection of gas leakage along with storage of data in database for predictions and analysis. The IOT components used helps in making the system much more cost effective in comparison with traditional Gas detector systems.</a:t>
                      </a:r>
                      <a:endParaRPr lang="en-IN" sz="1300" dirty="0">
                        <a:solidFill>
                          <a:schemeClr val="tx1"/>
                        </a:solidFill>
                      </a:endParaRPr>
                    </a:p>
                  </a:txBody>
                  <a:tcPr/>
                </a:tc>
                <a:extLst>
                  <a:ext uri="{0D108BD9-81ED-4DB2-BD59-A6C34878D82A}">
                    <a16:rowId xmlns:a16="http://schemas.microsoft.com/office/drawing/2014/main" val="2714454713"/>
                  </a:ext>
                </a:extLst>
              </a:tr>
            </a:tbl>
          </a:graphicData>
        </a:graphic>
      </p:graphicFrame>
    </p:spTree>
    <p:extLst>
      <p:ext uri="{BB962C8B-B14F-4D97-AF65-F5344CB8AC3E}">
        <p14:creationId xmlns:p14="http://schemas.microsoft.com/office/powerpoint/2010/main" val="290883084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787E116-4E07-B0F8-306E-4DCA44934AB4}"/>
              </a:ext>
            </a:extLst>
          </p:cNvPr>
          <p:cNvGraphicFramePr>
            <a:graphicFrameLocks noGrp="1"/>
          </p:cNvGraphicFramePr>
          <p:nvPr>
            <p:extLst>
              <p:ext uri="{D42A27DB-BD31-4B8C-83A1-F6EECF244321}">
                <p14:modId xmlns:p14="http://schemas.microsoft.com/office/powerpoint/2010/main" val="2626127651"/>
              </p:ext>
            </p:extLst>
          </p:nvPr>
        </p:nvGraphicFramePr>
        <p:xfrm>
          <a:off x="628519" y="1357228"/>
          <a:ext cx="7886961" cy="4594339"/>
        </p:xfrm>
        <a:graphic>
          <a:graphicData uri="http://schemas.openxmlformats.org/drawingml/2006/table">
            <a:tbl>
              <a:tblPr firstRow="1" bandRow="1">
                <a:tableStyleId>{5C22544A-7EE6-4342-B048-85BDC9FD1C3A}</a:tableStyleId>
              </a:tblPr>
              <a:tblGrid>
                <a:gridCol w="797814">
                  <a:extLst>
                    <a:ext uri="{9D8B030D-6E8A-4147-A177-3AD203B41FA5}">
                      <a16:colId xmlns:a16="http://schemas.microsoft.com/office/drawing/2014/main" val="1018323468"/>
                    </a:ext>
                  </a:extLst>
                </a:gridCol>
                <a:gridCol w="1742583">
                  <a:extLst>
                    <a:ext uri="{9D8B030D-6E8A-4147-A177-3AD203B41FA5}">
                      <a16:colId xmlns:a16="http://schemas.microsoft.com/office/drawing/2014/main" val="3391112202"/>
                    </a:ext>
                  </a:extLst>
                </a:gridCol>
                <a:gridCol w="1695059">
                  <a:extLst>
                    <a:ext uri="{9D8B030D-6E8A-4147-A177-3AD203B41FA5}">
                      <a16:colId xmlns:a16="http://schemas.microsoft.com/office/drawing/2014/main" val="1072851145"/>
                    </a:ext>
                  </a:extLst>
                </a:gridCol>
                <a:gridCol w="1338621">
                  <a:extLst>
                    <a:ext uri="{9D8B030D-6E8A-4147-A177-3AD203B41FA5}">
                      <a16:colId xmlns:a16="http://schemas.microsoft.com/office/drawing/2014/main" val="66737413"/>
                    </a:ext>
                  </a:extLst>
                </a:gridCol>
                <a:gridCol w="2312884">
                  <a:extLst>
                    <a:ext uri="{9D8B030D-6E8A-4147-A177-3AD203B41FA5}">
                      <a16:colId xmlns:a16="http://schemas.microsoft.com/office/drawing/2014/main" val="3061816415"/>
                    </a:ext>
                  </a:extLst>
                </a:gridCol>
              </a:tblGrid>
              <a:tr h="871159">
                <a:tc>
                  <a:txBody>
                    <a:bodyPr/>
                    <a:lstStyle/>
                    <a:p>
                      <a:pPr algn="ctr"/>
                      <a:r>
                        <a:rPr lang="en-US" dirty="0" err="1">
                          <a:solidFill>
                            <a:schemeClr val="tx1"/>
                          </a:solidFill>
                        </a:rPr>
                        <a:t>Sr.No</a:t>
                      </a:r>
                      <a:r>
                        <a:rPr lang="en-US" dirty="0">
                          <a:solidFill>
                            <a:schemeClr val="tx1"/>
                          </a:solidFill>
                        </a:rPr>
                        <a:t>.</a:t>
                      </a:r>
                      <a:endParaRPr lang="en-IN" dirty="0">
                        <a:solidFill>
                          <a:schemeClr val="tx1"/>
                        </a:solidFill>
                      </a:endParaRPr>
                    </a:p>
                  </a:txBody>
                  <a:tcPr/>
                </a:tc>
                <a:tc>
                  <a:txBody>
                    <a:bodyPr/>
                    <a:lstStyle/>
                    <a:p>
                      <a:pPr algn="ctr"/>
                      <a:r>
                        <a:rPr lang="en-US" dirty="0">
                          <a:solidFill>
                            <a:schemeClr val="tx1"/>
                          </a:solidFill>
                        </a:rPr>
                        <a:t>Paper Title</a:t>
                      </a:r>
                      <a:endParaRPr lang="en-IN" dirty="0">
                        <a:solidFill>
                          <a:schemeClr val="tx1"/>
                        </a:solidFill>
                      </a:endParaRPr>
                    </a:p>
                  </a:txBody>
                  <a:tcPr/>
                </a:tc>
                <a:tc>
                  <a:txBody>
                    <a:bodyPr/>
                    <a:lstStyle/>
                    <a:p>
                      <a:pPr algn="ctr"/>
                      <a:r>
                        <a:rPr lang="en-US" dirty="0">
                          <a:solidFill>
                            <a:schemeClr val="tx1"/>
                          </a:solidFill>
                        </a:rPr>
                        <a:t>Author  Name</a:t>
                      </a:r>
                      <a:endParaRPr lang="en-IN" dirty="0">
                        <a:solidFill>
                          <a:schemeClr val="tx1"/>
                        </a:solidFill>
                      </a:endParaRPr>
                    </a:p>
                  </a:txBody>
                  <a:tcPr/>
                </a:tc>
                <a:tc>
                  <a:txBody>
                    <a:bodyPr/>
                    <a:lstStyle/>
                    <a:p>
                      <a:pPr algn="ctr"/>
                      <a:r>
                        <a:rPr lang="en-US" dirty="0">
                          <a:solidFill>
                            <a:schemeClr val="tx1"/>
                          </a:solidFill>
                        </a:rPr>
                        <a:t>Publication Year</a:t>
                      </a:r>
                      <a:endParaRPr lang="en-IN" dirty="0">
                        <a:solidFill>
                          <a:schemeClr val="tx1"/>
                        </a:solidFill>
                      </a:endParaRPr>
                    </a:p>
                  </a:txBody>
                  <a:tcPr/>
                </a:tc>
                <a:tc>
                  <a:txBody>
                    <a:bodyPr/>
                    <a:lstStyle/>
                    <a:p>
                      <a:pPr algn="ctr"/>
                      <a:r>
                        <a:rPr lang="en-US" dirty="0">
                          <a:solidFill>
                            <a:schemeClr val="tx1"/>
                          </a:solidFill>
                        </a:rPr>
                        <a:t>Results</a:t>
                      </a:r>
                      <a:endParaRPr lang="en-IN" dirty="0">
                        <a:solidFill>
                          <a:schemeClr val="tx1"/>
                        </a:solidFill>
                      </a:endParaRPr>
                    </a:p>
                  </a:txBody>
                  <a:tcPr/>
                </a:tc>
                <a:extLst>
                  <a:ext uri="{0D108BD9-81ED-4DB2-BD59-A6C34878D82A}">
                    <a16:rowId xmlns:a16="http://schemas.microsoft.com/office/drawing/2014/main" val="1892535741"/>
                  </a:ext>
                </a:extLst>
              </a:tr>
              <a:tr h="1881974">
                <a:tc>
                  <a:txBody>
                    <a:bodyPr/>
                    <a:lstStyle/>
                    <a:p>
                      <a:pPr algn="l"/>
                      <a:r>
                        <a:rPr lang="en-US" sz="1300" dirty="0">
                          <a:solidFill>
                            <a:schemeClr val="tx1"/>
                          </a:solidFill>
                        </a:rPr>
                        <a:t>4</a:t>
                      </a:r>
                    </a:p>
                  </a:txBody>
                  <a:tcPr/>
                </a:tc>
                <a:tc>
                  <a:txBody>
                    <a:bodyPr/>
                    <a:lstStyle/>
                    <a:p>
                      <a:pPr algn="l"/>
                      <a:r>
                        <a:rPr lang="en-US" sz="1300" dirty="0"/>
                        <a:t>Internet of Things (IoT) Based Gas Leakage Monitoring and Alerting System with Mq-6 Sensor</a:t>
                      </a:r>
                      <a:endParaRPr lang="en-IN" sz="1300" dirty="0">
                        <a:solidFill>
                          <a:schemeClr val="tx1"/>
                        </a:solidFill>
                      </a:endParaRPr>
                    </a:p>
                  </a:txBody>
                  <a:tcPr/>
                </a:tc>
                <a:tc>
                  <a:txBody>
                    <a:bodyPr/>
                    <a:lstStyle/>
                    <a:p>
                      <a:pPr algn="l"/>
                      <a:r>
                        <a:rPr lang="en-IN" sz="1300" dirty="0"/>
                        <a:t>Rohan Chandra Pandey, Manish Verma, </a:t>
                      </a:r>
                      <a:r>
                        <a:rPr lang="en-IN" sz="1300" dirty="0" err="1"/>
                        <a:t>Lumesh</a:t>
                      </a:r>
                      <a:r>
                        <a:rPr lang="en-IN" sz="1300" dirty="0"/>
                        <a:t> Kumar </a:t>
                      </a:r>
                      <a:r>
                        <a:rPr lang="en-IN" sz="1300" dirty="0" err="1"/>
                        <a:t>Sahu</a:t>
                      </a:r>
                      <a:r>
                        <a:rPr lang="en-IN" sz="1300" dirty="0"/>
                        <a:t>, Saurabh Deshmukh </a:t>
                      </a:r>
                      <a:endParaRPr lang="en-IN" sz="1300" dirty="0">
                        <a:solidFill>
                          <a:schemeClr val="tx1"/>
                        </a:solidFill>
                      </a:endParaRPr>
                    </a:p>
                  </a:txBody>
                  <a:tcPr/>
                </a:tc>
                <a:tc>
                  <a:txBody>
                    <a:bodyPr/>
                    <a:lstStyle/>
                    <a:p>
                      <a:pPr algn="ctr"/>
                      <a:r>
                        <a:rPr lang="en-US" sz="1300" dirty="0">
                          <a:solidFill>
                            <a:schemeClr val="tx1"/>
                          </a:solidFill>
                        </a:rPr>
                        <a:t>2018</a:t>
                      </a:r>
                      <a:endParaRPr lang="en-IN" sz="1300" dirty="0">
                        <a:solidFill>
                          <a:schemeClr val="tx1"/>
                        </a:solidFill>
                      </a:endParaRPr>
                    </a:p>
                  </a:txBody>
                  <a:tcPr/>
                </a:tc>
                <a:tc>
                  <a:txBody>
                    <a:bodyPr/>
                    <a:lstStyle/>
                    <a:p>
                      <a:pPr algn="l"/>
                      <a:r>
                        <a:rPr lang="en-US" sz="1300" dirty="0"/>
                        <a:t>A discussion on how the aims and objectives are met is presented. An overall conclusion IOT based toxic gas detector is it has become more efficient, more applicable to today’s applications and smarter.</a:t>
                      </a:r>
                      <a:endParaRPr lang="en-IN" sz="1300" dirty="0">
                        <a:solidFill>
                          <a:schemeClr val="tx1"/>
                        </a:solidFill>
                      </a:endParaRPr>
                    </a:p>
                  </a:txBody>
                  <a:tcPr/>
                </a:tc>
                <a:extLst>
                  <a:ext uri="{0D108BD9-81ED-4DB2-BD59-A6C34878D82A}">
                    <a16:rowId xmlns:a16="http://schemas.microsoft.com/office/drawing/2014/main" val="2683503333"/>
                  </a:ext>
                </a:extLst>
              </a:tr>
              <a:tr h="1841206">
                <a:tc>
                  <a:txBody>
                    <a:bodyPr/>
                    <a:lstStyle/>
                    <a:p>
                      <a:pPr algn="l"/>
                      <a:r>
                        <a:rPr lang="en-US" sz="1300" dirty="0">
                          <a:solidFill>
                            <a:schemeClr val="tx1"/>
                          </a:solidFill>
                        </a:rPr>
                        <a:t>5</a:t>
                      </a:r>
                      <a:endParaRPr lang="en-IN" sz="1300" dirty="0">
                        <a:solidFill>
                          <a:schemeClr val="tx1"/>
                        </a:solidFill>
                      </a:endParaRPr>
                    </a:p>
                  </a:txBody>
                  <a:tcPr/>
                </a:tc>
                <a:tc>
                  <a:txBody>
                    <a:bodyPr/>
                    <a:lstStyle/>
                    <a:p>
                      <a:pPr algn="l"/>
                      <a:r>
                        <a:rPr lang="en-US" sz="1400" dirty="0"/>
                        <a:t>Gas Leakage Detection and Smart Alerting System Using IoT</a:t>
                      </a:r>
                      <a:endParaRPr lang="en-IN" sz="1300" dirty="0">
                        <a:solidFill>
                          <a:schemeClr val="tx1"/>
                        </a:solidFill>
                      </a:endParaRPr>
                    </a:p>
                  </a:txBody>
                  <a:tcPr/>
                </a:tc>
                <a:tc>
                  <a:txBody>
                    <a:bodyPr/>
                    <a:lstStyle/>
                    <a:p>
                      <a:pPr algn="l"/>
                      <a:r>
                        <a:rPr lang="en-IN" sz="1400" dirty="0"/>
                        <a:t>Shital </a:t>
                      </a:r>
                      <a:r>
                        <a:rPr lang="en-IN" sz="1400" dirty="0" err="1"/>
                        <a:t>Imade</a:t>
                      </a:r>
                      <a:r>
                        <a:rPr lang="en-IN" sz="1400" dirty="0"/>
                        <a:t>, Priyanka </a:t>
                      </a:r>
                      <a:r>
                        <a:rPr lang="en-IN" sz="1400" dirty="0" err="1"/>
                        <a:t>Rajmanes</a:t>
                      </a:r>
                      <a:r>
                        <a:rPr lang="en-IN" sz="1400" dirty="0"/>
                        <a:t>, Aishwarya </a:t>
                      </a:r>
                      <a:r>
                        <a:rPr lang="en-IN" sz="1400" dirty="0" err="1"/>
                        <a:t>Gavali</a:t>
                      </a:r>
                      <a:endParaRPr lang="en-IN" sz="1300" dirty="0">
                        <a:solidFill>
                          <a:schemeClr val="tx1"/>
                        </a:solidFill>
                      </a:endParaRPr>
                    </a:p>
                  </a:txBody>
                  <a:tcPr/>
                </a:tc>
                <a:tc>
                  <a:txBody>
                    <a:bodyPr/>
                    <a:lstStyle/>
                    <a:p>
                      <a:pPr algn="ctr"/>
                      <a:r>
                        <a:rPr lang="en-US" sz="1300" dirty="0">
                          <a:solidFill>
                            <a:schemeClr val="tx1"/>
                          </a:solidFill>
                        </a:rPr>
                        <a:t>2018</a:t>
                      </a:r>
                      <a:endParaRPr lang="en-IN" sz="1300" dirty="0">
                        <a:solidFill>
                          <a:schemeClr val="tx1"/>
                        </a:solidFill>
                      </a:endParaRPr>
                    </a:p>
                  </a:txBody>
                  <a:tcPr/>
                </a:tc>
                <a:tc>
                  <a:txBody>
                    <a:bodyPr/>
                    <a:lstStyle/>
                    <a:p>
                      <a:pPr algn="l"/>
                      <a:r>
                        <a:rPr lang="en-US" sz="1400" dirty="0"/>
                        <a:t>In this paper we use IOT technology for enhancing the existing safety standards. While making this prototype has been to bring a revolution in the field of safety against the leakage of harmful and toxic gases </a:t>
                      </a:r>
                      <a:endParaRPr lang="en-IN" sz="1300" dirty="0">
                        <a:solidFill>
                          <a:schemeClr val="tx1"/>
                        </a:solidFill>
                      </a:endParaRPr>
                    </a:p>
                  </a:txBody>
                  <a:tcPr/>
                </a:tc>
                <a:extLst>
                  <a:ext uri="{0D108BD9-81ED-4DB2-BD59-A6C34878D82A}">
                    <a16:rowId xmlns:a16="http://schemas.microsoft.com/office/drawing/2014/main" val="1485131161"/>
                  </a:ext>
                </a:extLst>
              </a:tr>
            </a:tbl>
          </a:graphicData>
        </a:graphic>
      </p:graphicFrame>
    </p:spTree>
    <p:extLst>
      <p:ext uri="{BB962C8B-B14F-4D97-AF65-F5344CB8AC3E}">
        <p14:creationId xmlns:p14="http://schemas.microsoft.com/office/powerpoint/2010/main" val="703548046"/>
      </p:ext>
    </p:extLst>
  </p:cSld>
  <p:clrMapOvr>
    <a:masterClrMapping/>
  </p:clrMapOvr>
  <p:transition/>
</p:sld>
</file>

<file path=ppt/theme/theme1.xml><?xml version="1.0" encoding="utf-8"?>
<a:theme xmlns:a="http://schemas.openxmlformats.org/drawingml/2006/main" name="T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CE Theme" id="{C5A8D844-6F67-464A-84FB-2C1CDD952678}" vid="{F80146A0-9C6C-4CEB-A6D8-F26C14E0B5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TCE Theme</Template>
  <TotalTime>666</TotalTime>
  <Words>332</Words>
  <Application>Microsoft Office PowerPoint</Application>
  <PresentationFormat>On-screen Show (4:3)</PresentationFormat>
  <Paragraphs>42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Tahoma</vt:lpstr>
      <vt:lpstr>TCE Theme</vt:lpstr>
      <vt:lpstr>GAS LEAKAGE MONITORING AND ALERTING SYSTEM</vt:lpstr>
      <vt:lpstr>LITERATURE SURVEY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ALTERABLE WATER PIPE</dc:title>
  <dc:creator>Balamurugan_a RMU (Sr. General Manager - Works)</dc:creator>
  <cp:lastModifiedBy>Muthu Veni V</cp:lastModifiedBy>
  <cp:revision>259</cp:revision>
  <dcterms:created xsi:type="dcterms:W3CDTF">2020-10-15T16:42:52Z</dcterms:created>
  <dcterms:modified xsi:type="dcterms:W3CDTF">2022-10-09T16:10:33Z</dcterms:modified>
</cp:coreProperties>
</file>