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7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04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3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55229D-EC49-4B4E-91B1-1C0F6837ED2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2048-5CD6-40D6-AC6A-4B213805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0" y="0"/>
            <a:ext cx="10641914" cy="140053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Empathy Map</a:t>
            </a:r>
            <a:r>
              <a:rPr lang="en-US" sz="2400" dirty="0" smtClean="0">
                <a:solidFill>
                  <a:schemeClr val="bg1"/>
                </a:solidFill>
              </a:rPr>
              <a:t>              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Title: AI-Based </a:t>
            </a:r>
            <a:r>
              <a:rPr lang="en-US" sz="2400" dirty="0">
                <a:solidFill>
                  <a:schemeClr val="bg1"/>
                </a:solidFill>
              </a:rPr>
              <a:t>Localization And Classification Of Skin Disease With </a:t>
            </a:r>
            <a:r>
              <a:rPr lang="en-US" sz="2400" dirty="0" smtClean="0">
                <a:solidFill>
                  <a:schemeClr val="bg1"/>
                </a:solidFill>
              </a:rPr>
              <a:t>Erythema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1600" dirty="0" err="1" smtClean="0">
                <a:solidFill>
                  <a:schemeClr val="bg1"/>
                </a:solidFill>
              </a:rPr>
              <a:t>Desgined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by:Gokulnath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S,Raja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Rajeshwari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AS,Thirumoorthy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R,Vikash</a:t>
            </a:r>
            <a:r>
              <a:rPr lang="en-US" sz="1600" dirty="0" smtClean="0">
                <a:solidFill>
                  <a:schemeClr val="bg1"/>
                </a:solidFill>
              </a:rPr>
              <a:t> J                     </a:t>
            </a:r>
            <a:r>
              <a:rPr lang="en-US" sz="1600" b="1" dirty="0" err="1" smtClean="0">
                <a:solidFill>
                  <a:schemeClr val="bg1"/>
                </a:solidFill>
              </a:rPr>
              <a:t>Stakeholders:Doctors</a:t>
            </a:r>
            <a:r>
              <a:rPr lang="en-US" sz="1600" b="1" dirty="0" smtClean="0">
                <a:solidFill>
                  <a:schemeClr val="bg1"/>
                </a:solidFill>
              </a:rPr>
              <a:t>/Patient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42" y="2010657"/>
            <a:ext cx="2319280" cy="5310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Hear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07953"/>
            <a:ext cx="4110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/>
              <a:t>Easy to analyze and monitor the outcome. </a:t>
            </a:r>
          </a:p>
          <a:p>
            <a:r>
              <a:rPr lang="en-US" dirty="0" smtClean="0"/>
              <a:t>• Simple to operate the models. </a:t>
            </a:r>
          </a:p>
          <a:p>
            <a:r>
              <a:rPr lang="en-US" dirty="0" smtClean="0"/>
              <a:t>• Low cost maintenance for future </a:t>
            </a:r>
            <a:r>
              <a:rPr lang="en-US" dirty="0" err="1" smtClean="0"/>
              <a:t>updation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242" y="4500913"/>
            <a:ext cx="2319280" cy="5310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93" y="5031942"/>
            <a:ext cx="39823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>
                <a:latin typeface="Montserrat"/>
              </a:rPr>
              <a:t>T</a:t>
            </a:r>
            <a:r>
              <a:rPr lang="en-US" b="0" i="0" dirty="0" smtClean="0">
                <a:effectLst/>
                <a:latin typeface="Montserrat"/>
              </a:rPr>
              <a:t>he person can capture the images of skin and then the image will be sent the trained model. </a:t>
            </a:r>
          </a:p>
          <a:p>
            <a:r>
              <a:rPr lang="en-US" dirty="0" smtClean="0"/>
              <a:t>• </a:t>
            </a:r>
            <a:r>
              <a:rPr lang="en-US" dirty="0"/>
              <a:t>The model analyses the image and detect whether the person is having skin disease or not.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32" y="2756050"/>
            <a:ext cx="4495089" cy="2275892"/>
          </a:xfrm>
          <a:prstGeom prst="rect">
            <a:avLst/>
          </a:prstGeom>
          <a:effectLst>
            <a:outerShdw blurRad="279400" dist="50800" dir="5400000" sx="1000" sy="1000" algn="ctr" rotWithShape="0">
              <a:srgbClr val="000000">
                <a:alpha val="91000"/>
              </a:srgbClr>
            </a:outerShdw>
            <a:softEdge rad="774700"/>
          </a:effectLst>
        </p:spPr>
      </p:pic>
      <p:sp>
        <p:nvSpPr>
          <p:cNvPr id="10" name="Rectangle 9"/>
          <p:cNvSpPr/>
          <p:nvPr/>
        </p:nvSpPr>
        <p:spPr>
          <a:xfrm>
            <a:off x="8463821" y="2010656"/>
            <a:ext cx="2319280" cy="5310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931" y="2722538"/>
            <a:ext cx="4788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/>
              <a:t>Use of the current trend tech stack. </a:t>
            </a:r>
          </a:p>
          <a:p>
            <a:r>
              <a:rPr lang="en-US" dirty="0" smtClean="0"/>
              <a:t>• High end capacity for mass market capture. </a:t>
            </a:r>
          </a:p>
          <a:p>
            <a:r>
              <a:rPr lang="en-US" dirty="0" smtClean="0"/>
              <a:t>• The training of the models seems to be a high charge.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13503" y="4461741"/>
            <a:ext cx="3177071" cy="531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Think and feel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39720" y="5016819"/>
            <a:ext cx="4136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More accuracy in prediction of skin disease </a:t>
            </a:r>
          </a:p>
          <a:p>
            <a:r>
              <a:rPr lang="en-US" dirty="0" smtClean="0"/>
              <a:t>•User Can upload the image and the skin disease name is listed.</a:t>
            </a:r>
          </a:p>
          <a:p>
            <a:r>
              <a:rPr lang="en-US" dirty="0" smtClean="0"/>
              <a:t>• The training of the models seems to be a high charge.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Century Gothic</vt:lpstr>
      <vt:lpstr>Montserrat</vt:lpstr>
      <vt:lpstr>Wingdings 3</vt:lpstr>
      <vt:lpstr>Ion</vt:lpstr>
      <vt:lpstr>                                       Empathy Map                Title: AI-Based Localization And Classification Of Skin Disease With Erythema                    Desgined by:Gokulnath S,Raja Rajeshwari AS,Thirumoorthy R,Vikash J                     Stakeholders:Doctors/Patient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Sandhiya</dc:creator>
  <cp:lastModifiedBy>Sandhiya</cp:lastModifiedBy>
  <cp:revision>7</cp:revision>
  <dcterms:created xsi:type="dcterms:W3CDTF">2022-09-18T17:26:05Z</dcterms:created>
  <dcterms:modified xsi:type="dcterms:W3CDTF">2022-09-18T19:00:45Z</dcterms:modified>
</cp:coreProperties>
</file>