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4770100" cy="6146800"/>
  <p:notesSz cx="14770100" cy="614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" y="-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8233" y="1905508"/>
            <a:ext cx="12559983" cy="12908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16467" y="3442208"/>
            <a:ext cx="10343515" cy="153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8822" y="1413764"/>
            <a:ext cx="6427756" cy="4056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09871" y="1413764"/>
            <a:ext cx="6427756" cy="4056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822" y="245872"/>
            <a:ext cx="13298805" cy="9834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8822" y="1413764"/>
            <a:ext cx="13298805" cy="4056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23993" y="5716524"/>
            <a:ext cx="4728464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8822" y="5716524"/>
            <a:ext cx="3398583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39044" y="5716524"/>
            <a:ext cx="3398583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3556" y="5569855"/>
            <a:ext cx="571790" cy="3051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1</cp:revision>
  <dcterms:created xsi:type="dcterms:W3CDTF">2022-10-29T16:53:10Z</dcterms:created>
  <dcterms:modified xsi:type="dcterms:W3CDTF">2022-10-29T16:57:37Z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2022-10-29T00:00:00Z</vt:filetime>
  </property>
  <property fmtid="{D5CDD505-2E9C-101B-9397-08002B2CF9AE}" pid="3" name="LastSaved">
    <vt:filetime>2022-10-29T00:00:00Z</vt:filetime>
  </property>
</Properties>
</file>