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c728d9c9-9ca0-49a5-abea-678e77c6feec/Brainstorming and idea prioritization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Varshaw Sritharan</cp:lastModifiedBy>
  <cp:revision>1</cp:revision>
  <dcterms:created xsi:type="dcterms:W3CDTF">2022-09-17T16:40:08Z</dcterms:created>
  <dcterms:modified xsi:type="dcterms:W3CDTF">2022-09-17T16:41:04Z</dcterms:modified>
</cp:coreProperties>
</file>