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8934-D008-64F4-391C-540BC0C0B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C5686-46F1-EE80-8E8E-4BF304324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ED3F-97AD-0F9A-520B-AD8A50D9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CEFF-E6A3-4B1F-BC99-46B0DBC528FD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9D5DF-D7DD-8E6C-E297-F19405A3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5AB96-C7AE-62AA-4254-7441217F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2F3-B77E-4E43-A0E7-FE0405B0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6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1257-0A9A-310F-3BD8-DA45FC3E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704C9-F457-8AED-7DF0-07D264EF4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33E4-6D77-6A27-D9FF-26AA27A3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CEFF-E6A3-4B1F-BC99-46B0DBC528FD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B7645-9364-6EF7-52C5-96F672A8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1C1C1-CD9E-9E08-D5EA-4628947F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2F3-B77E-4E43-A0E7-FE0405B0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69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4EE70-8B1B-DC9D-34EF-8FCF3A4A8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644A1-1549-9F38-A49E-064A831B2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FA7C7-B06A-BE3B-CEDC-75042EE6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CEFF-E6A3-4B1F-BC99-46B0DBC528FD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A6D10-F612-8097-CF15-09661FAF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EBD34-0A97-0403-D89D-74C7D3E2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2F3-B77E-4E43-A0E7-FE0405B0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42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7918-4B36-5EBB-EED1-0D22B84F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E4348-DD3A-50D5-B32C-6D0CD0A6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3FC99-07CF-3561-B4CB-1F7ED0D4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CEFF-E6A3-4B1F-BC99-46B0DBC528FD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70140-AFBE-C1D7-A8C7-F0612AC9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053D1-4726-1687-3599-F6DBA10D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2F3-B77E-4E43-A0E7-FE0405B0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8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73D4-E04A-8000-D92F-EFB9EF59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01714-0DF4-1448-4AAD-057817F5A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429A9-B5B6-F8A9-FCE1-14BDCDB8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CEFF-E6A3-4B1F-BC99-46B0DBC528FD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5216D-6596-328E-C9BB-F7E02C49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1C7E-5C6A-55EE-5FE1-42601D15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2F3-B77E-4E43-A0E7-FE0405B0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97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F66-F5C7-0340-9AF9-F5988779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1D8E0-94AB-E584-22E1-DBE5FD8D8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B72B0-BBD0-71F5-703E-E226DE81A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676F0-5D1E-061F-A030-8D6C6D92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CEFF-E6A3-4B1F-BC99-46B0DBC528FD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BBE53-94A8-96DF-5097-E457371D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056F7-C287-8ADE-B7B1-5A9DB5FF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2F3-B77E-4E43-A0E7-FE0405B0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77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A840-262B-81AE-1B3B-92465EA5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30988-57A8-21A9-AD52-01C25FBC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6F19E-57B3-B55E-A93F-1ADD273E4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DEB94-0A6D-5AF9-F33E-A63F13C4E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27649-9A08-C56E-45F9-B6D69C6AC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53D2D-3129-EA44-43D3-57B8BA79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CEFF-E6A3-4B1F-BC99-46B0DBC528FD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F527F-EC97-3438-C2CE-8BC46FAF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AAB31-CE94-DD8B-A9FD-9F365BFC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2F3-B77E-4E43-A0E7-FE0405B0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62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6831-A54B-9AA0-B735-BA5D8DEF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2036C-29B2-3173-96BD-8820F8F0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CEFF-E6A3-4B1F-BC99-46B0DBC528FD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965E4-663B-BA96-52BB-A02F0D65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938B4-DAE2-B33C-A0EE-9A84B9E4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2F3-B77E-4E43-A0E7-FE0405B0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52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C9429-E7CC-D260-42E4-24D85891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CEFF-E6A3-4B1F-BC99-46B0DBC528FD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1D027-4747-5E3A-29D4-7DF3504F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417F8-32AF-02BA-F54C-97BC2175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2F3-B77E-4E43-A0E7-FE0405B0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5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0ECD-4F57-1E30-E0D3-E20C19EB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3E09-B01D-B6C3-1A99-11744C4D8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6C6AB-61C6-1808-BD2C-928F537AB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75A3F-C965-03E0-C5A6-BA759272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CEFF-E6A3-4B1F-BC99-46B0DBC528FD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71EAE-F955-5E59-C767-0DD5F6B3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F2175-8E73-15A2-CF11-6F16127B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2F3-B77E-4E43-A0E7-FE0405B0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60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083A-2F2A-60CF-9221-288EAECB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88215-FB84-B317-92B9-1D890DFCB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72CCB-949C-38F7-6082-60E910C0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1C43B-99ED-3A4E-7089-E6127E6A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CEFF-E6A3-4B1F-BC99-46B0DBC528FD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4EAA0-E2B7-E786-5920-78891299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0CEBB-8537-E93D-65D5-25452D89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2F3-B77E-4E43-A0E7-FE0405B0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9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A37C4-28B9-C3DF-CECA-3A4A77C1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21B9A-26F6-18D8-24DF-06DEA272A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590C-14EC-E9C3-23EA-D6102CFE4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CEFF-E6A3-4B1F-BC99-46B0DBC528FD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25E3E-DD0F-CDB4-DFEE-B1EBA74EF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B2516-FD45-8F50-111F-88CB5D44D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A02F3-B77E-4E43-A0E7-FE0405B0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39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FE1467-9BF0-29B6-46B1-69AAEF1ACC08}"/>
              </a:ext>
            </a:extLst>
          </p:cNvPr>
          <p:cNvSpPr/>
          <p:nvPr/>
        </p:nvSpPr>
        <p:spPr>
          <a:xfrm>
            <a:off x="682687" y="549747"/>
            <a:ext cx="10979020" cy="608577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J(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DCA027-1B73-BDEF-02DE-3C81134FB69A}"/>
              </a:ext>
            </a:extLst>
          </p:cNvPr>
          <p:cNvSpPr/>
          <p:nvPr/>
        </p:nvSpPr>
        <p:spPr>
          <a:xfrm>
            <a:off x="5186247" y="2129508"/>
            <a:ext cx="1878562" cy="1735494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ASSISTANCE FOR SENIORS WHO ARE SELF-RELIANT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50FCDB0-660D-84F6-3F44-45BA595F976F}"/>
              </a:ext>
            </a:extLst>
          </p:cNvPr>
          <p:cNvCxnSpPr>
            <a:cxnSpLocks/>
          </p:cNvCxnSpPr>
          <p:nvPr/>
        </p:nvCxnSpPr>
        <p:spPr>
          <a:xfrm>
            <a:off x="682687" y="5175120"/>
            <a:ext cx="10826626" cy="2131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594C1E-613A-5641-A7E0-EEDA067F9E9F}"/>
              </a:ext>
            </a:extLst>
          </p:cNvPr>
          <p:cNvSpPr txBox="1"/>
          <p:nvPr/>
        </p:nvSpPr>
        <p:spPr>
          <a:xfrm>
            <a:off x="2350926" y="775432"/>
            <a:ext cx="227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AND FEEL 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3D8F1E-FF79-8CC9-3C49-A074BFC497D6}"/>
              </a:ext>
            </a:extLst>
          </p:cNvPr>
          <p:cNvSpPr txBox="1"/>
          <p:nvPr/>
        </p:nvSpPr>
        <p:spPr>
          <a:xfrm>
            <a:off x="8421129" y="843757"/>
            <a:ext cx="9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EE97F5-6024-2126-2A34-793B301433E5}"/>
              </a:ext>
            </a:extLst>
          </p:cNvPr>
          <p:cNvSpPr txBox="1"/>
          <p:nvPr/>
        </p:nvSpPr>
        <p:spPr>
          <a:xfrm>
            <a:off x="2286002" y="3052570"/>
            <a:ext cx="177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 AND DO 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28C7DE-92D8-6B19-A4FD-218FFF816497}"/>
              </a:ext>
            </a:extLst>
          </p:cNvPr>
          <p:cNvSpPr txBox="1"/>
          <p:nvPr/>
        </p:nvSpPr>
        <p:spPr>
          <a:xfrm>
            <a:off x="1063117" y="1264514"/>
            <a:ext cx="4880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Wish to get effective notification or sound alert to remind my medicines.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proper list showing medicines details in prescribed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of medicines for refill.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DEC2239-9692-2FAC-25F0-8895F1BE4DC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111548" y="549747"/>
            <a:ext cx="0" cy="156109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309D77-A9ED-CB0D-5449-5D00988584F4}"/>
              </a:ext>
            </a:extLst>
          </p:cNvPr>
          <p:cNvCxnSpPr/>
          <p:nvPr/>
        </p:nvCxnSpPr>
        <p:spPr>
          <a:xfrm>
            <a:off x="7050832" y="2950600"/>
            <a:ext cx="454401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7F0C84D-EF16-073C-5419-B19E49BB4EC6}"/>
              </a:ext>
            </a:extLst>
          </p:cNvPr>
          <p:cNvCxnSpPr>
            <a:cxnSpLocks/>
          </p:cNvCxnSpPr>
          <p:nvPr/>
        </p:nvCxnSpPr>
        <p:spPr>
          <a:xfrm>
            <a:off x="682687" y="2950600"/>
            <a:ext cx="448958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C1403EF-7CE8-70AD-9F6D-AE3E49829643}"/>
              </a:ext>
            </a:extLst>
          </p:cNvPr>
          <p:cNvCxnSpPr>
            <a:cxnSpLocks/>
          </p:cNvCxnSpPr>
          <p:nvPr/>
        </p:nvCxnSpPr>
        <p:spPr>
          <a:xfrm>
            <a:off x="6171771" y="3865002"/>
            <a:ext cx="426" cy="13207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7009468-1B4A-03EF-6EA6-9AFADEA002A3}"/>
              </a:ext>
            </a:extLst>
          </p:cNvPr>
          <p:cNvSpPr txBox="1"/>
          <p:nvPr/>
        </p:nvSpPr>
        <p:spPr>
          <a:xfrm>
            <a:off x="7089723" y="1330979"/>
            <a:ext cx="4544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way to remind medicine.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take the medicine regularly.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refill the medicine by tracking.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226D94F-4CBE-6A11-4DE0-D756B80EB814}"/>
              </a:ext>
            </a:extLst>
          </p:cNvPr>
          <p:cNvSpPr txBox="1"/>
          <p:nvPr/>
        </p:nvSpPr>
        <p:spPr>
          <a:xfrm>
            <a:off x="7089723" y="3538775"/>
            <a:ext cx="4121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way to take medicine regularly.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way to track medicines.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missing of medicines.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609772-8F5A-D76C-1F01-A394FF7EA17E}"/>
              </a:ext>
            </a:extLst>
          </p:cNvPr>
          <p:cNvSpPr txBox="1"/>
          <p:nvPr/>
        </p:nvSpPr>
        <p:spPr>
          <a:xfrm>
            <a:off x="1121233" y="3396901"/>
            <a:ext cx="4527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to take medicine.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multiple medicines become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overwhelming.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Recalling medicine name is painful.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Missed my medicine as it was not refilled.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4A7354-D7B4-EEE1-D935-E730AC47ACAE}"/>
              </a:ext>
            </a:extLst>
          </p:cNvPr>
          <p:cNvSpPr txBox="1"/>
          <p:nvPr/>
        </p:nvSpPr>
        <p:spPr>
          <a:xfrm>
            <a:off x="2482712" y="4936399"/>
            <a:ext cx="100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39DDAF-F693-5E3F-6CD0-B2422FEF7980}"/>
              </a:ext>
            </a:extLst>
          </p:cNvPr>
          <p:cNvSpPr txBox="1"/>
          <p:nvPr/>
        </p:nvSpPr>
        <p:spPr>
          <a:xfrm>
            <a:off x="1121233" y="5528475"/>
            <a:ext cx="3981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be difficult to set dosages.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Uneasy access to care giver.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CB869AB-7230-5919-70A4-428EED92684E}"/>
              </a:ext>
            </a:extLst>
          </p:cNvPr>
          <p:cNvSpPr txBox="1"/>
          <p:nvPr/>
        </p:nvSpPr>
        <p:spPr>
          <a:xfrm flipH="1">
            <a:off x="8663272" y="5151227"/>
            <a:ext cx="1225434" cy="37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C27671-B179-7E50-DDCB-9B07C6CA6CCD}"/>
              </a:ext>
            </a:extLst>
          </p:cNvPr>
          <p:cNvSpPr txBox="1"/>
          <p:nvPr/>
        </p:nvSpPr>
        <p:spPr>
          <a:xfrm flipH="1">
            <a:off x="6463766" y="5435195"/>
            <a:ext cx="5130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tracking system to know medicine consumption details and restoking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alert for organizing medicine schedule in prescribed manner.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B51D1-9A7B-3922-9FBB-A2D6C9DD4A22}"/>
              </a:ext>
            </a:extLst>
          </p:cNvPr>
          <p:cNvSpPr txBox="1"/>
          <p:nvPr/>
        </p:nvSpPr>
        <p:spPr>
          <a:xfrm>
            <a:off x="4425622" y="26527"/>
            <a:ext cx="337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EMPATHY MAP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23623B-AB74-8760-7347-292E66E587AD}"/>
              </a:ext>
            </a:extLst>
          </p:cNvPr>
          <p:cNvSpPr txBox="1"/>
          <p:nvPr/>
        </p:nvSpPr>
        <p:spPr>
          <a:xfrm>
            <a:off x="8421129" y="3028631"/>
            <a:ext cx="97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 ?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7E1329A-A987-2619-C91A-342CE3E93D21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6171771" y="5185779"/>
            <a:ext cx="426" cy="144974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85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harni v</dc:creator>
  <cp:lastModifiedBy>harni v</cp:lastModifiedBy>
  <cp:revision>3</cp:revision>
  <dcterms:created xsi:type="dcterms:W3CDTF">2022-09-16T18:41:57Z</dcterms:created>
  <dcterms:modified xsi:type="dcterms:W3CDTF">2022-09-17T06:12:19Z</dcterms:modified>
</cp:coreProperties>
</file>