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5"/>
  </p:notesMasterIdLst>
  <p:sldIdLst>
    <p:sldId id="256" r:id="rId2"/>
    <p:sldId id="257" r:id="rId3"/>
    <p:sldId id="258" r:id="rId4"/>
  </p:sldIdLst>
  <p:sldSz cx="9144000" cy="6858000" type="screen4x3"/>
  <p:notesSz cx="6735763" cy="986948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5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C03D4674-AE78-48CA-845C-CFA911E33B09}" type="datetimeFigureOut">
              <a:rPr lang="en-US" smtClean="0"/>
              <a:t>9/17/2022</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4FC97305-1AB7-4EBC-BAFE-487EEDD76EB1}" type="slidenum">
              <a:rPr lang="en-US" smtClean="0"/>
              <a:t>‹#›</a:t>
            </a:fld>
            <a:endParaRPr lang="en-US"/>
          </a:p>
        </p:txBody>
      </p:sp>
    </p:spTree>
    <p:extLst>
      <p:ext uri="{BB962C8B-B14F-4D97-AF65-F5344CB8AC3E}">
        <p14:creationId xmlns:p14="http://schemas.microsoft.com/office/powerpoint/2010/main" val="284862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4BCBD63-7B66-4E37-83C0-29B7571D8386}"/>
              </a:ext>
            </a:extLst>
          </p:cNvPr>
          <p:cNvSpPr>
            <a:spLocks noGrp="1"/>
          </p:cNvSpPr>
          <p:nvPr>
            <p:ph type="dt" sz="half" idx="10"/>
          </p:nvPr>
        </p:nvSpPr>
        <p:spPr/>
        <p:txBody>
          <a:bodyPr/>
          <a:lstStyle>
            <a:lvl1pPr>
              <a:defRPr/>
            </a:lvl1pPr>
          </a:lstStyle>
          <a:p>
            <a:pPr>
              <a:defRPr/>
            </a:pPr>
            <a:fld id="{2187AB7D-3F8F-4C56-946E-77A9BA16C1FF}" type="datetime1">
              <a:rPr lang="en-US"/>
              <a:pPr>
                <a:defRPr/>
              </a:pPr>
              <a:t>9/17/2022</a:t>
            </a:fld>
            <a:endParaRPr lang="en-US" dirty="0"/>
          </a:p>
        </p:txBody>
      </p:sp>
      <p:sp>
        <p:nvSpPr>
          <p:cNvPr id="5" name="Footer Placeholder 4">
            <a:extLst>
              <a:ext uri="{FF2B5EF4-FFF2-40B4-BE49-F238E27FC236}">
                <a16:creationId xmlns:a16="http://schemas.microsoft.com/office/drawing/2014/main" id="{836DA052-22D7-48EE-BCDD-801423FE1736}"/>
              </a:ext>
            </a:extLst>
          </p:cNvPr>
          <p:cNvSpPr>
            <a:spLocks noGrp="1"/>
          </p:cNvSpPr>
          <p:nvPr>
            <p:ph type="ftr" sz="quarter" idx="11"/>
          </p:nvPr>
        </p:nvSpPr>
        <p:spPr/>
        <p:txBody>
          <a:bodyPr/>
          <a:lstStyle>
            <a:lvl1pPr>
              <a:defRPr/>
            </a:lvl1pPr>
          </a:lstStyle>
          <a:p>
            <a:pPr>
              <a:defRPr/>
            </a:pPr>
            <a:r>
              <a:rPr lang="en-US" dirty="0"/>
              <a:t>Design </a:t>
            </a:r>
            <a:r>
              <a:rPr lang="en-US" dirty="0" err="1"/>
              <a:t>Thinking_Review</a:t>
            </a:r>
            <a:r>
              <a:rPr lang="en-US" dirty="0"/>
              <a:t> I</a:t>
            </a:r>
          </a:p>
        </p:txBody>
      </p:sp>
      <p:sp>
        <p:nvSpPr>
          <p:cNvPr id="6" name="Slide Number Placeholder 5">
            <a:extLst>
              <a:ext uri="{FF2B5EF4-FFF2-40B4-BE49-F238E27FC236}">
                <a16:creationId xmlns:a16="http://schemas.microsoft.com/office/drawing/2014/main" id="{D9951F00-33A5-4625-8926-079E5361FC57}"/>
              </a:ext>
            </a:extLst>
          </p:cNvPr>
          <p:cNvSpPr>
            <a:spLocks noGrp="1"/>
          </p:cNvSpPr>
          <p:nvPr>
            <p:ph type="sldNum" sz="quarter" idx="12"/>
          </p:nvPr>
        </p:nvSpPr>
        <p:spPr/>
        <p:txBody>
          <a:bodyPr/>
          <a:lstStyle>
            <a:lvl1pPr>
              <a:defRPr/>
            </a:lvl1pPr>
          </a:lstStyle>
          <a:p>
            <a:pPr>
              <a:defRPr/>
            </a:pPr>
            <a:fld id="{803155C6-1B0C-48C0-8F7B-C541BDFACED3}" type="slidenum">
              <a:rPr lang="en-US" altLang="en-US"/>
              <a:pPr>
                <a:defRPr/>
              </a:pPr>
              <a:t>‹#›</a:t>
            </a:fld>
            <a:endParaRPr lang="en-US" altLang="en-US"/>
          </a:p>
        </p:txBody>
      </p:sp>
    </p:spTree>
    <p:extLst>
      <p:ext uri="{BB962C8B-B14F-4D97-AF65-F5344CB8AC3E}">
        <p14:creationId xmlns:p14="http://schemas.microsoft.com/office/powerpoint/2010/main" val="1341321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83BC-EC9B-4BE0-8D60-F270AA992005}"/>
              </a:ext>
            </a:extLst>
          </p:cNvPr>
          <p:cNvSpPr>
            <a:spLocks noGrp="1"/>
          </p:cNvSpPr>
          <p:nvPr>
            <p:ph type="dt" sz="half" idx="10"/>
          </p:nvPr>
        </p:nvSpPr>
        <p:spPr/>
        <p:txBody>
          <a:bodyPr/>
          <a:lstStyle>
            <a:lvl1pPr>
              <a:defRPr/>
            </a:lvl1pPr>
          </a:lstStyle>
          <a:p>
            <a:pPr>
              <a:defRPr/>
            </a:pPr>
            <a:fld id="{8495D860-B084-453F-8DDB-C5CAA0FFAE28}" type="datetime1">
              <a:rPr lang="en-US"/>
              <a:pPr>
                <a:defRPr/>
              </a:pPr>
              <a:t>9/17/2022</a:t>
            </a:fld>
            <a:endParaRPr lang="en-US"/>
          </a:p>
        </p:txBody>
      </p:sp>
      <p:sp>
        <p:nvSpPr>
          <p:cNvPr id="5" name="Footer Placeholder 4">
            <a:extLst>
              <a:ext uri="{FF2B5EF4-FFF2-40B4-BE49-F238E27FC236}">
                <a16:creationId xmlns:a16="http://schemas.microsoft.com/office/drawing/2014/main" id="{3BAE9BAC-3A0A-4D35-9035-F02355F78B71}"/>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F4EED22D-883F-4DA3-AFE1-A6D086E87356}"/>
              </a:ext>
            </a:extLst>
          </p:cNvPr>
          <p:cNvSpPr>
            <a:spLocks noGrp="1"/>
          </p:cNvSpPr>
          <p:nvPr>
            <p:ph type="sldNum" sz="quarter" idx="12"/>
          </p:nvPr>
        </p:nvSpPr>
        <p:spPr/>
        <p:txBody>
          <a:bodyPr/>
          <a:lstStyle>
            <a:lvl1pPr>
              <a:defRPr/>
            </a:lvl1pPr>
          </a:lstStyle>
          <a:p>
            <a:pPr>
              <a:defRPr/>
            </a:pPr>
            <a:fld id="{4F6C2FEA-8E39-4ACA-A6DC-D7B9EFC0F01D}" type="slidenum">
              <a:rPr lang="en-US" altLang="en-US"/>
              <a:pPr>
                <a:defRPr/>
              </a:pPr>
              <a:t>‹#›</a:t>
            </a:fld>
            <a:endParaRPr lang="en-US" altLang="en-US"/>
          </a:p>
        </p:txBody>
      </p:sp>
    </p:spTree>
    <p:extLst>
      <p:ext uri="{BB962C8B-B14F-4D97-AF65-F5344CB8AC3E}">
        <p14:creationId xmlns:p14="http://schemas.microsoft.com/office/powerpoint/2010/main" val="22117995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03DE7-EC9E-49A9-BB85-EBC77E685672}"/>
              </a:ext>
            </a:extLst>
          </p:cNvPr>
          <p:cNvSpPr>
            <a:spLocks noGrp="1"/>
          </p:cNvSpPr>
          <p:nvPr>
            <p:ph type="dt" sz="half" idx="10"/>
          </p:nvPr>
        </p:nvSpPr>
        <p:spPr/>
        <p:txBody>
          <a:bodyPr/>
          <a:lstStyle>
            <a:lvl1pPr>
              <a:defRPr/>
            </a:lvl1pPr>
          </a:lstStyle>
          <a:p>
            <a:pPr>
              <a:defRPr/>
            </a:pPr>
            <a:fld id="{974BB3E1-AEDF-4D58-A2C8-447AD083DF38}" type="datetime1">
              <a:rPr lang="en-US"/>
              <a:pPr>
                <a:defRPr/>
              </a:pPr>
              <a:t>9/17/2022</a:t>
            </a:fld>
            <a:endParaRPr lang="en-US"/>
          </a:p>
        </p:txBody>
      </p:sp>
      <p:sp>
        <p:nvSpPr>
          <p:cNvPr id="5" name="Footer Placeholder 4">
            <a:extLst>
              <a:ext uri="{FF2B5EF4-FFF2-40B4-BE49-F238E27FC236}">
                <a16:creationId xmlns:a16="http://schemas.microsoft.com/office/drawing/2014/main" id="{4B960B96-B855-4287-8F93-A85F205D6403}"/>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5A5D2ECC-0449-43FB-9DAB-3415E717F166}"/>
              </a:ext>
            </a:extLst>
          </p:cNvPr>
          <p:cNvSpPr>
            <a:spLocks noGrp="1"/>
          </p:cNvSpPr>
          <p:nvPr>
            <p:ph type="sldNum" sz="quarter" idx="12"/>
          </p:nvPr>
        </p:nvSpPr>
        <p:spPr/>
        <p:txBody>
          <a:bodyPr/>
          <a:lstStyle>
            <a:lvl1pPr>
              <a:defRPr/>
            </a:lvl1pPr>
          </a:lstStyle>
          <a:p>
            <a:pPr>
              <a:defRPr/>
            </a:pPr>
            <a:fld id="{7E23962E-1ACC-4641-B455-79226A807168}" type="slidenum">
              <a:rPr lang="en-US" altLang="en-US"/>
              <a:pPr>
                <a:defRPr/>
              </a:pPr>
              <a:t>‹#›</a:t>
            </a:fld>
            <a:endParaRPr lang="en-US" altLang="en-US"/>
          </a:p>
        </p:txBody>
      </p:sp>
    </p:spTree>
    <p:extLst>
      <p:ext uri="{BB962C8B-B14F-4D97-AF65-F5344CB8AC3E}">
        <p14:creationId xmlns:p14="http://schemas.microsoft.com/office/powerpoint/2010/main" val="30966924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2D9AA-7692-494B-90B5-A3517D8E2A03}"/>
              </a:ext>
            </a:extLst>
          </p:cNvPr>
          <p:cNvSpPr>
            <a:spLocks noGrp="1"/>
          </p:cNvSpPr>
          <p:nvPr>
            <p:ph type="dt" sz="half" idx="10"/>
          </p:nvPr>
        </p:nvSpPr>
        <p:spPr>
          <a:xfrm>
            <a:off x="1066800" y="6248400"/>
            <a:ext cx="1905000" cy="457200"/>
          </a:xfrm>
        </p:spPr>
        <p:txBody>
          <a:bodyPr/>
          <a:lstStyle>
            <a:lvl1pPr>
              <a:defRPr/>
            </a:lvl1pPr>
          </a:lstStyle>
          <a:p>
            <a:pPr>
              <a:defRPr/>
            </a:pPr>
            <a:fld id="{20171A85-199D-4863-912E-76649E96AA9D}" type="datetime1">
              <a:rPr lang="en-US"/>
              <a:pPr>
                <a:defRPr/>
              </a:pPr>
              <a:t>9/17/2022</a:t>
            </a:fld>
            <a:endParaRPr lang="en-US"/>
          </a:p>
        </p:txBody>
      </p:sp>
      <p:sp>
        <p:nvSpPr>
          <p:cNvPr id="6" name="Footer Placeholder 5">
            <a:extLst>
              <a:ext uri="{FF2B5EF4-FFF2-40B4-BE49-F238E27FC236}">
                <a16:creationId xmlns:a16="http://schemas.microsoft.com/office/drawing/2014/main" id="{464BB3CC-47AB-47B5-BB84-5868F8ADDCC5}"/>
              </a:ext>
            </a:extLst>
          </p:cNvPr>
          <p:cNvSpPr>
            <a:spLocks noGrp="1"/>
          </p:cNvSpPr>
          <p:nvPr>
            <p:ph type="ftr" sz="quarter" idx="11"/>
          </p:nvPr>
        </p:nvSpPr>
        <p:spPr>
          <a:xfrm>
            <a:off x="3429000" y="6248400"/>
            <a:ext cx="2895600" cy="457200"/>
          </a:xfrm>
        </p:spPr>
        <p:txBody>
          <a:bodyPr/>
          <a:lstStyle>
            <a:lvl1pPr>
              <a:defRPr/>
            </a:lvl1pPr>
          </a:lstStyle>
          <a:p>
            <a:pPr>
              <a:defRPr/>
            </a:pPr>
            <a:r>
              <a:rPr lang="en-US"/>
              <a:t>Design Thinking_Review I</a:t>
            </a:r>
          </a:p>
        </p:txBody>
      </p:sp>
      <p:sp>
        <p:nvSpPr>
          <p:cNvPr id="7" name="Slide Number Placeholder 6">
            <a:extLst>
              <a:ext uri="{FF2B5EF4-FFF2-40B4-BE49-F238E27FC236}">
                <a16:creationId xmlns:a16="http://schemas.microsoft.com/office/drawing/2014/main" id="{34CB4A99-E04A-40E4-81AF-DC3C106C9AD1}"/>
              </a:ext>
            </a:extLst>
          </p:cNvPr>
          <p:cNvSpPr>
            <a:spLocks noGrp="1"/>
          </p:cNvSpPr>
          <p:nvPr>
            <p:ph type="sldNum" sz="quarter" idx="12"/>
          </p:nvPr>
        </p:nvSpPr>
        <p:spPr>
          <a:xfrm>
            <a:off x="6705600" y="6248400"/>
            <a:ext cx="1905000" cy="457200"/>
          </a:xfrm>
        </p:spPr>
        <p:txBody>
          <a:bodyPr/>
          <a:lstStyle>
            <a:lvl1pPr>
              <a:defRPr/>
            </a:lvl1pPr>
          </a:lstStyle>
          <a:p>
            <a:pPr>
              <a:defRPr/>
            </a:pPr>
            <a:fld id="{78D6C93D-A82C-4FC2-AED6-7ACCCB24D9E4}" type="slidenum">
              <a:rPr lang="en-US" altLang="en-US"/>
              <a:pPr>
                <a:defRPr/>
              </a:pPr>
              <a:t>‹#›</a:t>
            </a:fld>
            <a:endParaRPr lang="en-US" altLang="en-US"/>
          </a:p>
        </p:txBody>
      </p:sp>
    </p:spTree>
    <p:extLst>
      <p:ext uri="{BB962C8B-B14F-4D97-AF65-F5344CB8AC3E}">
        <p14:creationId xmlns:p14="http://schemas.microsoft.com/office/powerpoint/2010/main" val="160056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5481D-B940-4584-BDE9-AA5DC8A77FF4}"/>
              </a:ext>
            </a:extLst>
          </p:cNvPr>
          <p:cNvSpPr>
            <a:spLocks noGrp="1"/>
          </p:cNvSpPr>
          <p:nvPr>
            <p:ph type="dt" sz="half" idx="10"/>
          </p:nvPr>
        </p:nvSpPr>
        <p:spPr/>
        <p:txBody>
          <a:bodyPr/>
          <a:lstStyle>
            <a:lvl1pPr>
              <a:defRPr/>
            </a:lvl1pPr>
          </a:lstStyle>
          <a:p>
            <a:pPr>
              <a:defRPr/>
            </a:pPr>
            <a:fld id="{273C9F27-1281-4E9E-8D81-77F3B5B863D2}" type="datetime1">
              <a:rPr lang="en-US"/>
              <a:pPr>
                <a:defRPr/>
              </a:pPr>
              <a:t>9/17/2022</a:t>
            </a:fld>
            <a:endParaRPr lang="en-US"/>
          </a:p>
        </p:txBody>
      </p:sp>
      <p:sp>
        <p:nvSpPr>
          <p:cNvPr id="5" name="Footer Placeholder 4">
            <a:extLst>
              <a:ext uri="{FF2B5EF4-FFF2-40B4-BE49-F238E27FC236}">
                <a16:creationId xmlns:a16="http://schemas.microsoft.com/office/drawing/2014/main" id="{42D0D8D2-0722-4B06-A127-BB8C629D4F1E}"/>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D180FD69-2934-4121-A7BB-D79426267FD4}"/>
              </a:ext>
            </a:extLst>
          </p:cNvPr>
          <p:cNvSpPr>
            <a:spLocks noGrp="1"/>
          </p:cNvSpPr>
          <p:nvPr>
            <p:ph type="sldNum" sz="quarter" idx="12"/>
          </p:nvPr>
        </p:nvSpPr>
        <p:spPr/>
        <p:txBody>
          <a:bodyPr/>
          <a:lstStyle>
            <a:lvl1pPr>
              <a:defRPr/>
            </a:lvl1pPr>
          </a:lstStyle>
          <a:p>
            <a:pPr>
              <a:defRPr/>
            </a:pPr>
            <a:fld id="{A9A1EBF4-DD7D-4218-AE56-B60749FD1040}" type="slidenum">
              <a:rPr lang="en-US" altLang="en-US"/>
              <a:pPr>
                <a:defRPr/>
              </a:pPr>
              <a:t>‹#›</a:t>
            </a:fld>
            <a:endParaRPr lang="en-US" altLang="en-US"/>
          </a:p>
        </p:txBody>
      </p:sp>
    </p:spTree>
    <p:extLst>
      <p:ext uri="{BB962C8B-B14F-4D97-AF65-F5344CB8AC3E}">
        <p14:creationId xmlns:p14="http://schemas.microsoft.com/office/powerpoint/2010/main" val="11986018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CDEF1-241F-4D66-9A2B-BE98FA110B2E}"/>
              </a:ext>
            </a:extLst>
          </p:cNvPr>
          <p:cNvSpPr>
            <a:spLocks noGrp="1"/>
          </p:cNvSpPr>
          <p:nvPr>
            <p:ph type="dt" sz="half" idx="10"/>
          </p:nvPr>
        </p:nvSpPr>
        <p:spPr/>
        <p:txBody>
          <a:bodyPr/>
          <a:lstStyle>
            <a:lvl1pPr>
              <a:defRPr/>
            </a:lvl1pPr>
          </a:lstStyle>
          <a:p>
            <a:pPr>
              <a:defRPr/>
            </a:pPr>
            <a:fld id="{DE9DC2E6-4C74-46F8-9334-4FE4DD4961DA}" type="datetime1">
              <a:rPr lang="en-US"/>
              <a:pPr>
                <a:defRPr/>
              </a:pPr>
              <a:t>9/17/2022</a:t>
            </a:fld>
            <a:endParaRPr lang="en-US"/>
          </a:p>
        </p:txBody>
      </p:sp>
      <p:sp>
        <p:nvSpPr>
          <p:cNvPr id="5" name="Footer Placeholder 4">
            <a:extLst>
              <a:ext uri="{FF2B5EF4-FFF2-40B4-BE49-F238E27FC236}">
                <a16:creationId xmlns:a16="http://schemas.microsoft.com/office/drawing/2014/main" id="{4E865696-EFD0-45C5-81BB-DDBC0BCC2ADD}"/>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A7A6B908-9705-4EEB-8CAC-CE8B95AD85EB}"/>
              </a:ext>
            </a:extLst>
          </p:cNvPr>
          <p:cNvSpPr>
            <a:spLocks noGrp="1"/>
          </p:cNvSpPr>
          <p:nvPr>
            <p:ph type="sldNum" sz="quarter" idx="12"/>
          </p:nvPr>
        </p:nvSpPr>
        <p:spPr/>
        <p:txBody>
          <a:bodyPr/>
          <a:lstStyle>
            <a:lvl1pPr>
              <a:defRPr/>
            </a:lvl1pPr>
          </a:lstStyle>
          <a:p>
            <a:pPr>
              <a:defRPr/>
            </a:pPr>
            <a:fld id="{355AA5F6-DBF1-412E-A39C-F6FCC428A609}" type="slidenum">
              <a:rPr lang="en-US" altLang="en-US"/>
              <a:pPr>
                <a:defRPr/>
              </a:pPr>
              <a:t>‹#›</a:t>
            </a:fld>
            <a:endParaRPr lang="en-US" altLang="en-US"/>
          </a:p>
        </p:txBody>
      </p:sp>
    </p:spTree>
    <p:extLst>
      <p:ext uri="{BB962C8B-B14F-4D97-AF65-F5344CB8AC3E}">
        <p14:creationId xmlns:p14="http://schemas.microsoft.com/office/powerpoint/2010/main" val="531082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A72BEA1-9F49-42BC-9A85-37F366DD97AC}"/>
              </a:ext>
            </a:extLst>
          </p:cNvPr>
          <p:cNvSpPr>
            <a:spLocks noGrp="1"/>
          </p:cNvSpPr>
          <p:nvPr>
            <p:ph type="dt" sz="half" idx="10"/>
          </p:nvPr>
        </p:nvSpPr>
        <p:spPr/>
        <p:txBody>
          <a:bodyPr/>
          <a:lstStyle>
            <a:lvl1pPr>
              <a:defRPr/>
            </a:lvl1pPr>
          </a:lstStyle>
          <a:p>
            <a:pPr>
              <a:defRPr/>
            </a:pPr>
            <a:fld id="{D9A15558-9338-4D2B-BFE4-E59D00D0AFE0}" type="datetime1">
              <a:rPr lang="en-US"/>
              <a:pPr>
                <a:defRPr/>
              </a:pPr>
              <a:t>9/17/2022</a:t>
            </a:fld>
            <a:endParaRPr lang="en-US"/>
          </a:p>
        </p:txBody>
      </p:sp>
      <p:sp>
        <p:nvSpPr>
          <p:cNvPr id="6" name="Footer Placeholder 4">
            <a:extLst>
              <a:ext uri="{FF2B5EF4-FFF2-40B4-BE49-F238E27FC236}">
                <a16:creationId xmlns:a16="http://schemas.microsoft.com/office/drawing/2014/main" id="{1D00682F-0631-4C49-AF75-F25E63CE9548}"/>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3BBA25C8-8FA9-46DB-B38B-41AE1FD4D2F0}"/>
              </a:ext>
            </a:extLst>
          </p:cNvPr>
          <p:cNvSpPr>
            <a:spLocks noGrp="1"/>
          </p:cNvSpPr>
          <p:nvPr>
            <p:ph type="sldNum" sz="quarter" idx="12"/>
          </p:nvPr>
        </p:nvSpPr>
        <p:spPr/>
        <p:txBody>
          <a:bodyPr/>
          <a:lstStyle>
            <a:lvl1pPr>
              <a:defRPr/>
            </a:lvl1pPr>
          </a:lstStyle>
          <a:p>
            <a:pPr>
              <a:defRPr/>
            </a:pPr>
            <a:fld id="{9D996AE0-6C81-4F89-8E96-5FDEA8A91D98}" type="slidenum">
              <a:rPr lang="en-US" altLang="en-US"/>
              <a:pPr>
                <a:defRPr/>
              </a:pPr>
              <a:t>‹#›</a:t>
            </a:fld>
            <a:endParaRPr lang="en-US" altLang="en-US"/>
          </a:p>
        </p:txBody>
      </p:sp>
    </p:spTree>
    <p:extLst>
      <p:ext uri="{BB962C8B-B14F-4D97-AF65-F5344CB8AC3E}">
        <p14:creationId xmlns:p14="http://schemas.microsoft.com/office/powerpoint/2010/main" val="897100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12058C-DBB1-47A5-8237-7590C81620A7}"/>
              </a:ext>
            </a:extLst>
          </p:cNvPr>
          <p:cNvSpPr>
            <a:spLocks noGrp="1"/>
          </p:cNvSpPr>
          <p:nvPr>
            <p:ph type="dt" sz="half" idx="10"/>
          </p:nvPr>
        </p:nvSpPr>
        <p:spPr/>
        <p:txBody>
          <a:bodyPr/>
          <a:lstStyle>
            <a:lvl1pPr>
              <a:defRPr/>
            </a:lvl1pPr>
          </a:lstStyle>
          <a:p>
            <a:pPr>
              <a:defRPr/>
            </a:pPr>
            <a:fld id="{3841153C-9540-4C7C-B9DF-D72D4077BD71}" type="datetime1">
              <a:rPr lang="en-US"/>
              <a:pPr>
                <a:defRPr/>
              </a:pPr>
              <a:t>9/17/2022</a:t>
            </a:fld>
            <a:endParaRPr lang="en-US"/>
          </a:p>
        </p:txBody>
      </p:sp>
      <p:sp>
        <p:nvSpPr>
          <p:cNvPr id="8" name="Footer Placeholder 4">
            <a:extLst>
              <a:ext uri="{FF2B5EF4-FFF2-40B4-BE49-F238E27FC236}">
                <a16:creationId xmlns:a16="http://schemas.microsoft.com/office/drawing/2014/main" id="{517F4A12-79F8-47A0-9D28-D97561C99609}"/>
              </a:ext>
            </a:extLst>
          </p:cNvPr>
          <p:cNvSpPr>
            <a:spLocks noGrp="1"/>
          </p:cNvSpPr>
          <p:nvPr>
            <p:ph type="ftr" sz="quarter" idx="11"/>
          </p:nvPr>
        </p:nvSpPr>
        <p:spPr/>
        <p:txBody>
          <a:bodyPr/>
          <a:lstStyle>
            <a:lvl1pPr>
              <a:defRPr/>
            </a:lvl1pPr>
          </a:lstStyle>
          <a:p>
            <a:pPr>
              <a:defRPr/>
            </a:pPr>
            <a:r>
              <a:rPr lang="en-US"/>
              <a:t>Design Thinking_Review I</a:t>
            </a:r>
          </a:p>
        </p:txBody>
      </p:sp>
      <p:sp>
        <p:nvSpPr>
          <p:cNvPr id="9" name="Slide Number Placeholder 5">
            <a:extLst>
              <a:ext uri="{FF2B5EF4-FFF2-40B4-BE49-F238E27FC236}">
                <a16:creationId xmlns:a16="http://schemas.microsoft.com/office/drawing/2014/main" id="{B45D4FDD-FC1B-405E-B0BC-877446CFD3B8}"/>
              </a:ext>
            </a:extLst>
          </p:cNvPr>
          <p:cNvSpPr>
            <a:spLocks noGrp="1"/>
          </p:cNvSpPr>
          <p:nvPr>
            <p:ph type="sldNum" sz="quarter" idx="12"/>
          </p:nvPr>
        </p:nvSpPr>
        <p:spPr/>
        <p:txBody>
          <a:bodyPr/>
          <a:lstStyle>
            <a:lvl1pPr>
              <a:defRPr/>
            </a:lvl1pPr>
          </a:lstStyle>
          <a:p>
            <a:pPr>
              <a:defRPr/>
            </a:pPr>
            <a:fld id="{435ACF32-7BD3-49C1-8872-606E53259F48}" type="slidenum">
              <a:rPr lang="en-US" altLang="en-US"/>
              <a:pPr>
                <a:defRPr/>
              </a:pPr>
              <a:t>‹#›</a:t>
            </a:fld>
            <a:endParaRPr lang="en-US" altLang="en-US"/>
          </a:p>
        </p:txBody>
      </p:sp>
    </p:spTree>
    <p:extLst>
      <p:ext uri="{BB962C8B-B14F-4D97-AF65-F5344CB8AC3E}">
        <p14:creationId xmlns:p14="http://schemas.microsoft.com/office/powerpoint/2010/main" val="19205473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F6AF276-7257-4359-A9B2-AE046D6DA591}"/>
              </a:ext>
            </a:extLst>
          </p:cNvPr>
          <p:cNvSpPr>
            <a:spLocks noGrp="1"/>
          </p:cNvSpPr>
          <p:nvPr>
            <p:ph type="dt" sz="half" idx="10"/>
          </p:nvPr>
        </p:nvSpPr>
        <p:spPr/>
        <p:txBody>
          <a:bodyPr/>
          <a:lstStyle>
            <a:lvl1pPr>
              <a:defRPr/>
            </a:lvl1pPr>
          </a:lstStyle>
          <a:p>
            <a:pPr>
              <a:defRPr/>
            </a:pPr>
            <a:fld id="{53011119-914F-480C-A0B4-6C3FBA1257EC}" type="datetime1">
              <a:rPr lang="en-US"/>
              <a:pPr>
                <a:defRPr/>
              </a:pPr>
              <a:t>9/17/2022</a:t>
            </a:fld>
            <a:endParaRPr lang="en-US"/>
          </a:p>
        </p:txBody>
      </p:sp>
      <p:sp>
        <p:nvSpPr>
          <p:cNvPr id="4" name="Footer Placeholder 4">
            <a:extLst>
              <a:ext uri="{FF2B5EF4-FFF2-40B4-BE49-F238E27FC236}">
                <a16:creationId xmlns:a16="http://schemas.microsoft.com/office/drawing/2014/main" id="{69757381-A49A-461D-870E-4AA9DA3BFD2D}"/>
              </a:ext>
            </a:extLst>
          </p:cNvPr>
          <p:cNvSpPr>
            <a:spLocks noGrp="1"/>
          </p:cNvSpPr>
          <p:nvPr>
            <p:ph type="ftr" sz="quarter" idx="11"/>
          </p:nvPr>
        </p:nvSpPr>
        <p:spPr/>
        <p:txBody>
          <a:bodyPr/>
          <a:lstStyle>
            <a:lvl1pPr>
              <a:defRPr/>
            </a:lvl1pPr>
          </a:lstStyle>
          <a:p>
            <a:pPr>
              <a:defRPr/>
            </a:pPr>
            <a:r>
              <a:rPr lang="en-US"/>
              <a:t>Design Thinking_Review I</a:t>
            </a:r>
          </a:p>
        </p:txBody>
      </p:sp>
      <p:sp>
        <p:nvSpPr>
          <p:cNvPr id="5" name="Slide Number Placeholder 5">
            <a:extLst>
              <a:ext uri="{FF2B5EF4-FFF2-40B4-BE49-F238E27FC236}">
                <a16:creationId xmlns:a16="http://schemas.microsoft.com/office/drawing/2014/main" id="{7EC18FB3-4774-42B5-9F52-EF9B89C6640B}"/>
              </a:ext>
            </a:extLst>
          </p:cNvPr>
          <p:cNvSpPr>
            <a:spLocks noGrp="1"/>
          </p:cNvSpPr>
          <p:nvPr>
            <p:ph type="sldNum" sz="quarter" idx="12"/>
          </p:nvPr>
        </p:nvSpPr>
        <p:spPr/>
        <p:txBody>
          <a:bodyPr/>
          <a:lstStyle>
            <a:lvl1pPr>
              <a:defRPr/>
            </a:lvl1pPr>
          </a:lstStyle>
          <a:p>
            <a:pPr>
              <a:defRPr/>
            </a:pPr>
            <a:fld id="{96EAEB65-B619-4318-AD53-F72CC027E795}" type="slidenum">
              <a:rPr lang="en-US" altLang="en-US"/>
              <a:pPr>
                <a:defRPr/>
              </a:pPr>
              <a:t>‹#›</a:t>
            </a:fld>
            <a:endParaRPr lang="en-US" altLang="en-US"/>
          </a:p>
        </p:txBody>
      </p:sp>
    </p:spTree>
    <p:extLst>
      <p:ext uri="{BB962C8B-B14F-4D97-AF65-F5344CB8AC3E}">
        <p14:creationId xmlns:p14="http://schemas.microsoft.com/office/powerpoint/2010/main" val="821944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430F6D-4A45-4B33-A6AD-2BB75F7D1513}"/>
              </a:ext>
            </a:extLst>
          </p:cNvPr>
          <p:cNvSpPr>
            <a:spLocks noGrp="1"/>
          </p:cNvSpPr>
          <p:nvPr>
            <p:ph type="dt" sz="half" idx="10"/>
          </p:nvPr>
        </p:nvSpPr>
        <p:spPr/>
        <p:txBody>
          <a:bodyPr/>
          <a:lstStyle>
            <a:lvl1pPr>
              <a:defRPr/>
            </a:lvl1pPr>
          </a:lstStyle>
          <a:p>
            <a:pPr>
              <a:defRPr/>
            </a:pPr>
            <a:fld id="{6DAACD7E-5AC7-4D3B-AD26-2847C5D1BEA9}" type="datetime1">
              <a:rPr lang="en-US"/>
              <a:pPr>
                <a:defRPr/>
              </a:pPr>
              <a:t>9/17/2022</a:t>
            </a:fld>
            <a:endParaRPr lang="en-US"/>
          </a:p>
        </p:txBody>
      </p:sp>
      <p:sp>
        <p:nvSpPr>
          <p:cNvPr id="3" name="Footer Placeholder 4">
            <a:extLst>
              <a:ext uri="{FF2B5EF4-FFF2-40B4-BE49-F238E27FC236}">
                <a16:creationId xmlns:a16="http://schemas.microsoft.com/office/drawing/2014/main" id="{CAB0DAC8-451A-4B33-9B3E-D1725D38CFE1}"/>
              </a:ext>
            </a:extLst>
          </p:cNvPr>
          <p:cNvSpPr>
            <a:spLocks noGrp="1"/>
          </p:cNvSpPr>
          <p:nvPr>
            <p:ph type="ftr" sz="quarter" idx="11"/>
          </p:nvPr>
        </p:nvSpPr>
        <p:spPr/>
        <p:txBody>
          <a:bodyPr/>
          <a:lstStyle>
            <a:lvl1pPr>
              <a:defRPr/>
            </a:lvl1pPr>
          </a:lstStyle>
          <a:p>
            <a:pPr>
              <a:defRPr/>
            </a:pPr>
            <a:r>
              <a:rPr lang="en-US"/>
              <a:t>Design Thinking_Review I</a:t>
            </a:r>
          </a:p>
        </p:txBody>
      </p:sp>
      <p:sp>
        <p:nvSpPr>
          <p:cNvPr id="4" name="Slide Number Placeholder 5">
            <a:extLst>
              <a:ext uri="{FF2B5EF4-FFF2-40B4-BE49-F238E27FC236}">
                <a16:creationId xmlns:a16="http://schemas.microsoft.com/office/drawing/2014/main" id="{754E7B77-90E4-449C-84C9-80D4BCD7037B}"/>
              </a:ext>
            </a:extLst>
          </p:cNvPr>
          <p:cNvSpPr>
            <a:spLocks noGrp="1"/>
          </p:cNvSpPr>
          <p:nvPr>
            <p:ph type="sldNum" sz="quarter" idx="12"/>
          </p:nvPr>
        </p:nvSpPr>
        <p:spPr/>
        <p:txBody>
          <a:bodyPr/>
          <a:lstStyle>
            <a:lvl1pPr>
              <a:defRPr/>
            </a:lvl1pPr>
          </a:lstStyle>
          <a:p>
            <a:pPr>
              <a:defRPr/>
            </a:pPr>
            <a:fld id="{652E88F8-5C85-4F7B-9CF2-DFCCB5DC701C}" type="slidenum">
              <a:rPr lang="en-US" altLang="en-US"/>
              <a:pPr>
                <a:defRPr/>
              </a:pPr>
              <a:t>‹#›</a:t>
            </a:fld>
            <a:endParaRPr lang="en-US" altLang="en-US"/>
          </a:p>
        </p:txBody>
      </p:sp>
    </p:spTree>
    <p:extLst>
      <p:ext uri="{BB962C8B-B14F-4D97-AF65-F5344CB8AC3E}">
        <p14:creationId xmlns:p14="http://schemas.microsoft.com/office/powerpoint/2010/main" val="28586659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C2583AE-1263-497B-8132-B4B3BB19F1C3}"/>
              </a:ext>
            </a:extLst>
          </p:cNvPr>
          <p:cNvSpPr>
            <a:spLocks noGrp="1"/>
          </p:cNvSpPr>
          <p:nvPr>
            <p:ph type="dt" sz="half" idx="10"/>
          </p:nvPr>
        </p:nvSpPr>
        <p:spPr/>
        <p:txBody>
          <a:bodyPr/>
          <a:lstStyle>
            <a:lvl1pPr>
              <a:defRPr/>
            </a:lvl1pPr>
          </a:lstStyle>
          <a:p>
            <a:pPr>
              <a:defRPr/>
            </a:pPr>
            <a:fld id="{679E25BF-FCE7-458A-92A8-115A478832AE}" type="datetime1">
              <a:rPr lang="en-US"/>
              <a:pPr>
                <a:defRPr/>
              </a:pPr>
              <a:t>9/17/2022</a:t>
            </a:fld>
            <a:endParaRPr lang="en-US"/>
          </a:p>
        </p:txBody>
      </p:sp>
      <p:sp>
        <p:nvSpPr>
          <p:cNvPr id="6" name="Footer Placeholder 4">
            <a:extLst>
              <a:ext uri="{FF2B5EF4-FFF2-40B4-BE49-F238E27FC236}">
                <a16:creationId xmlns:a16="http://schemas.microsoft.com/office/drawing/2014/main" id="{54F63850-4A0A-43E6-BF3B-9597CD1A53BB}"/>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ED92A469-A86C-4BF4-BBF5-8666F2C33849}"/>
              </a:ext>
            </a:extLst>
          </p:cNvPr>
          <p:cNvSpPr>
            <a:spLocks noGrp="1"/>
          </p:cNvSpPr>
          <p:nvPr>
            <p:ph type="sldNum" sz="quarter" idx="12"/>
          </p:nvPr>
        </p:nvSpPr>
        <p:spPr/>
        <p:txBody>
          <a:bodyPr/>
          <a:lstStyle>
            <a:lvl1pPr>
              <a:defRPr/>
            </a:lvl1pPr>
          </a:lstStyle>
          <a:p>
            <a:pPr>
              <a:defRPr/>
            </a:pPr>
            <a:fld id="{82C7EFC3-FFB8-4BEA-A131-D4D00C318CF4}" type="slidenum">
              <a:rPr lang="en-US" altLang="en-US"/>
              <a:pPr>
                <a:defRPr/>
              </a:pPr>
              <a:t>‹#›</a:t>
            </a:fld>
            <a:endParaRPr lang="en-US" altLang="en-US"/>
          </a:p>
        </p:txBody>
      </p:sp>
    </p:spTree>
    <p:extLst>
      <p:ext uri="{BB962C8B-B14F-4D97-AF65-F5344CB8AC3E}">
        <p14:creationId xmlns:p14="http://schemas.microsoft.com/office/powerpoint/2010/main" val="13719957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8FBDF4E-716C-4230-8C11-0E80AFD6975A}"/>
              </a:ext>
            </a:extLst>
          </p:cNvPr>
          <p:cNvSpPr>
            <a:spLocks noGrp="1"/>
          </p:cNvSpPr>
          <p:nvPr>
            <p:ph type="dt" sz="half" idx="10"/>
          </p:nvPr>
        </p:nvSpPr>
        <p:spPr/>
        <p:txBody>
          <a:bodyPr/>
          <a:lstStyle>
            <a:lvl1pPr>
              <a:defRPr/>
            </a:lvl1pPr>
          </a:lstStyle>
          <a:p>
            <a:pPr>
              <a:defRPr/>
            </a:pPr>
            <a:fld id="{BC8E1C30-4AD6-472C-BA00-549450B34159}" type="datetime1">
              <a:rPr lang="en-US"/>
              <a:pPr>
                <a:defRPr/>
              </a:pPr>
              <a:t>9/17/2022</a:t>
            </a:fld>
            <a:endParaRPr lang="en-US"/>
          </a:p>
        </p:txBody>
      </p:sp>
      <p:sp>
        <p:nvSpPr>
          <p:cNvPr id="6" name="Footer Placeholder 4">
            <a:extLst>
              <a:ext uri="{FF2B5EF4-FFF2-40B4-BE49-F238E27FC236}">
                <a16:creationId xmlns:a16="http://schemas.microsoft.com/office/drawing/2014/main" id="{CB993259-B28A-4668-AC34-7D18700DE47C}"/>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F8493528-7E3E-4ECF-B783-F14B0D722637}"/>
              </a:ext>
            </a:extLst>
          </p:cNvPr>
          <p:cNvSpPr>
            <a:spLocks noGrp="1"/>
          </p:cNvSpPr>
          <p:nvPr>
            <p:ph type="sldNum" sz="quarter" idx="12"/>
          </p:nvPr>
        </p:nvSpPr>
        <p:spPr/>
        <p:txBody>
          <a:bodyPr/>
          <a:lstStyle>
            <a:lvl1pPr>
              <a:defRPr/>
            </a:lvl1pPr>
          </a:lstStyle>
          <a:p>
            <a:pPr>
              <a:defRPr/>
            </a:pPr>
            <a:fld id="{B94C745F-2AC1-4DB9-A1A7-A5C25FCCE1B3}" type="slidenum">
              <a:rPr lang="en-US" altLang="en-US"/>
              <a:pPr>
                <a:defRPr/>
              </a:pPr>
              <a:t>‹#›</a:t>
            </a:fld>
            <a:endParaRPr lang="en-US" altLang="en-US"/>
          </a:p>
        </p:txBody>
      </p:sp>
    </p:spTree>
    <p:extLst>
      <p:ext uri="{BB962C8B-B14F-4D97-AF65-F5344CB8AC3E}">
        <p14:creationId xmlns:p14="http://schemas.microsoft.com/office/powerpoint/2010/main" val="3724384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379983-B46E-4216-92CA-1B334DAF140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0D6D7F5-3EE8-458F-AA84-CB83F31CF8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324D605-CEE6-494B-9CA7-190BCB48F8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B24CF175-F046-4AA7-B0B8-D4D5CF897147}" type="datetime1">
              <a:rPr lang="en-US"/>
              <a:pPr>
                <a:defRPr/>
              </a:pPr>
              <a:t>9/17/2022</a:t>
            </a:fld>
            <a:endParaRPr lang="en-US"/>
          </a:p>
        </p:txBody>
      </p:sp>
      <p:sp>
        <p:nvSpPr>
          <p:cNvPr id="5" name="Footer Placeholder 4">
            <a:extLst>
              <a:ext uri="{FF2B5EF4-FFF2-40B4-BE49-F238E27FC236}">
                <a16:creationId xmlns:a16="http://schemas.microsoft.com/office/drawing/2014/main" id="{D9F6BF9F-AE56-42C2-A23B-A17E57229A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B6AF2DFF-B838-4F7C-A553-C56AB0258AA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44E7573-D532-4925-8BB3-3F651D9450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7" r:id="rId1"/>
    <p:sldLayoutId id="2147485018" r:id="rId2"/>
    <p:sldLayoutId id="2147485019" r:id="rId3"/>
    <p:sldLayoutId id="2147485020" r:id="rId4"/>
    <p:sldLayoutId id="2147485021" r:id="rId5"/>
    <p:sldLayoutId id="2147485022" r:id="rId6"/>
    <p:sldLayoutId id="2147485023" r:id="rId7"/>
    <p:sldLayoutId id="2147485024" r:id="rId8"/>
    <p:sldLayoutId id="2147485025" r:id="rId9"/>
    <p:sldLayoutId id="2147485026" r:id="rId10"/>
    <p:sldLayoutId id="2147485027" r:id="rId11"/>
    <p:sldLayoutId id="2147485028" r:id="rId12"/>
  </p:sldLayoutIdLst>
  <p:transition/>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0337-10E2-DE51-09E1-32C50FF9AA22}"/>
              </a:ext>
            </a:extLst>
          </p:cNvPr>
          <p:cNvSpPr>
            <a:spLocks noGrp="1"/>
          </p:cNvSpPr>
          <p:nvPr>
            <p:ph type="ctrTitle"/>
          </p:nvPr>
        </p:nvSpPr>
        <p:spPr>
          <a:xfrm>
            <a:off x="728420" y="1208868"/>
            <a:ext cx="7749153" cy="1588576"/>
          </a:xfrm>
        </p:spPr>
        <p:txBody>
          <a:bodyPr/>
          <a:lstStyle/>
          <a:p>
            <a:r>
              <a:rPr lang="en-US" sz="4000" dirty="0">
                <a:latin typeface="Times New Roman" panose="02020603050405020304" pitchFamily="18" charset="0"/>
                <a:cs typeface="Times New Roman" panose="02020603050405020304" pitchFamily="18" charset="0"/>
              </a:rPr>
              <a:t>Personal Assistance for Seniors who are Self-Reliant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5FE80F-1BAA-362C-776B-2C57020A6084}"/>
              </a:ext>
            </a:extLst>
          </p:cNvPr>
          <p:cNvSpPr>
            <a:spLocks noGrp="1"/>
          </p:cNvSpPr>
          <p:nvPr>
            <p:ph type="subTitle" idx="1"/>
          </p:nvPr>
        </p:nvSpPr>
        <p:spPr>
          <a:xfrm>
            <a:off x="5899131" y="4887053"/>
            <a:ext cx="2911876" cy="1668777"/>
          </a:xfrm>
        </p:spPr>
        <p:txBody>
          <a:bodyPr/>
          <a:lstStyle/>
          <a:p>
            <a:pPr algn="l"/>
            <a:r>
              <a:rPr lang="en-US" sz="1800" b="1" dirty="0">
                <a:solidFill>
                  <a:schemeClr val="tx1"/>
                </a:solidFill>
                <a:latin typeface="Times New Roman" panose="02020603050405020304" pitchFamily="18" charset="0"/>
                <a:cs typeface="Times New Roman" panose="02020603050405020304" pitchFamily="18" charset="0"/>
              </a:rPr>
              <a:t>         Team Members </a:t>
            </a:r>
          </a:p>
          <a:p>
            <a:pPr algn="l"/>
            <a:r>
              <a:rPr lang="en-US" sz="1600" dirty="0">
                <a:solidFill>
                  <a:schemeClr val="tx1"/>
                </a:solidFill>
                <a:latin typeface="Times New Roman" panose="02020603050405020304" pitchFamily="18" charset="0"/>
                <a:cs typeface="Times New Roman" panose="02020603050405020304" pitchFamily="18" charset="0"/>
              </a:rPr>
              <a:t>           Fathima D</a:t>
            </a:r>
            <a:r>
              <a:rPr lang="en-US" sz="1600" dirty="0">
                <a:solidFill>
                  <a:srgbClr val="00B050"/>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-19D022</a:t>
            </a:r>
          </a:p>
          <a:p>
            <a:pPr algn="l"/>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Harni</a:t>
            </a:r>
            <a:r>
              <a:rPr lang="en-US" sz="1600" dirty="0">
                <a:solidFill>
                  <a:schemeClr val="tx1"/>
                </a:solidFill>
                <a:latin typeface="Times New Roman" panose="02020603050405020304" pitchFamily="18" charset="0"/>
                <a:cs typeface="Times New Roman" panose="02020603050405020304" pitchFamily="18" charset="0"/>
              </a:rPr>
              <a:t> V -19D028</a:t>
            </a:r>
          </a:p>
          <a:p>
            <a:pPr algn="l"/>
            <a:r>
              <a:rPr lang="en-US" sz="1600" dirty="0">
                <a:solidFill>
                  <a:schemeClr val="tx1"/>
                </a:solidFill>
                <a:latin typeface="Times New Roman" panose="02020603050405020304" pitchFamily="18" charset="0"/>
                <a:cs typeface="Times New Roman" panose="02020603050405020304" pitchFamily="18" charset="0"/>
              </a:rPr>
              <a:t>           Nisha C -19D058</a:t>
            </a:r>
          </a:p>
          <a:p>
            <a:pPr algn="l"/>
            <a:r>
              <a:rPr lang="en-US" sz="1600" dirty="0">
                <a:solidFill>
                  <a:schemeClr val="tx1"/>
                </a:solidFill>
                <a:latin typeface="Times New Roman" panose="02020603050405020304" pitchFamily="18" charset="0"/>
                <a:cs typeface="Times New Roman" panose="02020603050405020304" pitchFamily="18" charset="0"/>
              </a:rPr>
              <a:t>           Sangeetha M -19D134</a:t>
            </a:r>
          </a:p>
          <a:p>
            <a:pPr algn="l"/>
            <a:endParaRPr lang="en-US" sz="1600" dirty="0">
              <a:solidFill>
                <a:srgbClr val="00B050"/>
              </a:solidFill>
            </a:endParaRPr>
          </a:p>
        </p:txBody>
      </p:sp>
    </p:spTree>
    <p:extLst>
      <p:ext uri="{BB962C8B-B14F-4D97-AF65-F5344CB8AC3E}">
        <p14:creationId xmlns:p14="http://schemas.microsoft.com/office/powerpoint/2010/main" val="31719569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E0D-9A0F-2B89-D6A3-AB30DE39C1C3}"/>
              </a:ext>
            </a:extLst>
          </p:cNvPr>
          <p:cNvSpPr>
            <a:spLocks noGrp="1"/>
          </p:cNvSpPr>
          <p:nvPr>
            <p:ph type="title"/>
          </p:nvPr>
        </p:nvSpPr>
        <p:spPr>
          <a:xfrm>
            <a:off x="585927" y="-370047"/>
            <a:ext cx="8229600" cy="1143000"/>
          </a:xfrm>
        </p:spPr>
        <p:txBody>
          <a:bodyPr/>
          <a:lstStyle/>
          <a:p>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A351108A-DE1D-920E-888C-59E5EFBC9E95}"/>
              </a:ext>
            </a:extLst>
          </p:cNvPr>
          <p:cNvGraphicFramePr>
            <a:graphicFrameLocks noGrp="1"/>
          </p:cNvGraphicFramePr>
          <p:nvPr>
            <p:ph sz="half" idx="1"/>
            <p:extLst>
              <p:ext uri="{D42A27DB-BD31-4B8C-83A1-F6EECF244321}">
                <p14:modId xmlns:p14="http://schemas.microsoft.com/office/powerpoint/2010/main" val="981258886"/>
              </p:ext>
            </p:extLst>
          </p:nvPr>
        </p:nvGraphicFramePr>
        <p:xfrm>
          <a:off x="516467" y="609600"/>
          <a:ext cx="8041605" cy="6172200"/>
        </p:xfrm>
        <a:graphic>
          <a:graphicData uri="http://schemas.openxmlformats.org/drawingml/2006/table">
            <a:tbl>
              <a:tblPr firstRow="1" bandRow="1">
                <a:tableStyleId>{5C22544A-7EE6-4342-B048-85BDC9FD1C3A}</a:tableStyleId>
              </a:tblPr>
              <a:tblGrid>
                <a:gridCol w="793633">
                  <a:extLst>
                    <a:ext uri="{9D8B030D-6E8A-4147-A177-3AD203B41FA5}">
                      <a16:colId xmlns:a16="http://schemas.microsoft.com/office/drawing/2014/main" val="3959677111"/>
                    </a:ext>
                  </a:extLst>
                </a:gridCol>
                <a:gridCol w="1781625">
                  <a:extLst>
                    <a:ext uri="{9D8B030D-6E8A-4147-A177-3AD203B41FA5}">
                      <a16:colId xmlns:a16="http://schemas.microsoft.com/office/drawing/2014/main" val="936286792"/>
                    </a:ext>
                  </a:extLst>
                </a:gridCol>
                <a:gridCol w="1733035">
                  <a:extLst>
                    <a:ext uri="{9D8B030D-6E8A-4147-A177-3AD203B41FA5}">
                      <a16:colId xmlns:a16="http://schemas.microsoft.com/office/drawing/2014/main" val="3718900132"/>
                    </a:ext>
                  </a:extLst>
                </a:gridCol>
                <a:gridCol w="1368611">
                  <a:extLst>
                    <a:ext uri="{9D8B030D-6E8A-4147-A177-3AD203B41FA5}">
                      <a16:colId xmlns:a16="http://schemas.microsoft.com/office/drawing/2014/main" val="3535392234"/>
                    </a:ext>
                  </a:extLst>
                </a:gridCol>
                <a:gridCol w="2364701">
                  <a:extLst>
                    <a:ext uri="{9D8B030D-6E8A-4147-A177-3AD203B41FA5}">
                      <a16:colId xmlns:a16="http://schemas.microsoft.com/office/drawing/2014/main" val="2622879747"/>
                    </a:ext>
                  </a:extLst>
                </a:gridCol>
              </a:tblGrid>
              <a:tr h="626587">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Sl.No</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Paper 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  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Publication 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Results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041268"/>
                  </a:ext>
                </a:extLst>
              </a:tr>
              <a:tr h="2610779">
                <a:tc>
                  <a:txBody>
                    <a:bodyPr/>
                    <a:lstStyle/>
                    <a:p>
                      <a:pPr algn="l"/>
                      <a:r>
                        <a:rPr lang="en-US" sz="1300" dirty="0">
                          <a:solidFill>
                            <a:schemeClr val="tx1"/>
                          </a:solidFill>
                          <a:latin typeface="Times New Roman" panose="02020603050405020304" pitchFamily="18" charset="0"/>
                          <a:cs typeface="Times New Roman" panose="02020603050405020304" pitchFamily="18" charset="0"/>
                        </a:rPr>
                        <a:t>1</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300" dirty="0">
                          <a:latin typeface="Times New Roman" panose="02020603050405020304" pitchFamily="18" charset="0"/>
                          <a:cs typeface="Times New Roman" panose="02020603050405020304" pitchFamily="18" charset="0"/>
                        </a:rPr>
                        <a:t>A Research on Home Automation for Elderly </a:t>
                      </a:r>
                    </a:p>
                    <a:p>
                      <a:pPr algn="l"/>
                      <a:r>
                        <a:rPr lang="en-US" sz="1300" dirty="0">
                          <a:latin typeface="Times New Roman" panose="02020603050405020304" pitchFamily="18" charset="0"/>
                          <a:cs typeface="Times New Roman" panose="02020603050405020304" pitchFamily="18" charset="0"/>
                        </a:rPr>
                        <a:t>and Physically Challenged People by using IOT.</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dirty="0">
                          <a:latin typeface="Times New Roman" panose="02020603050405020304" pitchFamily="18" charset="0"/>
                          <a:cs typeface="Times New Roman" panose="02020603050405020304" pitchFamily="18" charset="0"/>
                        </a:rPr>
                        <a:t>Chaitra N, Ashwini CS, </a:t>
                      </a:r>
                      <a:r>
                        <a:rPr lang="en-IN" sz="1300" dirty="0" err="1">
                          <a:latin typeface="Times New Roman" panose="02020603050405020304" pitchFamily="18" charset="0"/>
                          <a:cs typeface="Times New Roman" panose="02020603050405020304" pitchFamily="18" charset="0"/>
                        </a:rPr>
                        <a:t>Shyma</a:t>
                      </a:r>
                      <a:r>
                        <a:rPr lang="en-IN" sz="1300" dirty="0">
                          <a:latin typeface="Times New Roman" panose="02020603050405020304" pitchFamily="18" charset="0"/>
                          <a:cs typeface="Times New Roman" panose="02020603050405020304" pitchFamily="18" charset="0"/>
                        </a:rPr>
                        <a:t> Zaidi.</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2019</a:t>
                      </a:r>
                    </a:p>
                    <a:p>
                      <a:pPr algn="ct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300" dirty="0">
                          <a:latin typeface="Times New Roman" panose="02020603050405020304" pitchFamily="18" charset="0"/>
                          <a:cs typeface="Times New Roman" panose="02020603050405020304" pitchFamily="18" charset="0"/>
                        </a:rPr>
                        <a:t>In the paper , the main objective is to build smart home and to make the elderly and physically challenged population </a:t>
                      </a:r>
                    </a:p>
                    <a:p>
                      <a:pPr algn="just"/>
                      <a:r>
                        <a:rPr lang="en-US" sz="1300" dirty="0">
                          <a:latin typeface="Times New Roman" panose="02020603050405020304" pitchFamily="18" charset="0"/>
                          <a:cs typeface="Times New Roman" panose="02020603050405020304" pitchFamily="18" charset="0"/>
                        </a:rPr>
                        <a:t>more self-dependent. Which is cheaper when compared to all The interfaced system so simple as possible so that it makes physically impaired people more efficiently use it. Here the </a:t>
                      </a:r>
                    </a:p>
                    <a:p>
                      <a:pPr algn="just"/>
                      <a:r>
                        <a:rPr lang="en-US" sz="1300" dirty="0">
                          <a:latin typeface="Times New Roman" panose="02020603050405020304" pitchFamily="18" charset="0"/>
                          <a:cs typeface="Times New Roman" panose="02020603050405020304" pitchFamily="18" charset="0"/>
                        </a:rPr>
                        <a:t>system can be operated using </a:t>
                      </a:r>
                    </a:p>
                    <a:p>
                      <a:pPr algn="just"/>
                      <a:r>
                        <a:rPr lang="en-US" sz="1300" dirty="0">
                          <a:latin typeface="Times New Roman" panose="02020603050405020304" pitchFamily="18" charset="0"/>
                          <a:cs typeface="Times New Roman" panose="02020603050405020304" pitchFamily="18" charset="0"/>
                        </a:rPr>
                        <a:t>google assistant and android </a:t>
                      </a:r>
                    </a:p>
                    <a:p>
                      <a:pPr algn="just"/>
                      <a:r>
                        <a:rPr lang="en-US" sz="1300" dirty="0">
                          <a:latin typeface="Times New Roman" panose="02020603050405020304" pitchFamily="18" charset="0"/>
                          <a:cs typeface="Times New Roman" panose="02020603050405020304" pitchFamily="18" charset="0"/>
                        </a:rPr>
                        <a:t>application.</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651304"/>
                  </a:ext>
                </a:extLst>
              </a:tr>
              <a:tr h="2790901">
                <a:tc>
                  <a:txBody>
                    <a:bodyPr/>
                    <a:lstStyle/>
                    <a:p>
                      <a:pPr algn="l"/>
                      <a:r>
                        <a:rPr lang="en-US" sz="1300" dirty="0">
                          <a:solidFill>
                            <a:schemeClr val="tx1"/>
                          </a:solidFill>
                          <a:latin typeface="Times New Roman" panose="02020603050405020304" pitchFamily="18" charset="0"/>
                          <a:cs typeface="Times New Roman" panose="02020603050405020304" pitchFamily="18" charset="0"/>
                        </a:rPr>
                        <a:t>2</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300" dirty="0">
                          <a:latin typeface="Times New Roman" panose="02020603050405020304" pitchFamily="18" charset="0"/>
                          <a:cs typeface="Times New Roman" panose="02020603050405020304" pitchFamily="18" charset="0"/>
                        </a:rPr>
                        <a:t>HABITAT: An IoT Solution for Independent Elderly</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it-IT" sz="1300" dirty="0">
                          <a:latin typeface="Times New Roman" panose="02020603050405020304" pitchFamily="18" charset="0"/>
                          <a:cs typeface="Times New Roman" panose="02020603050405020304" pitchFamily="18" charset="0"/>
                        </a:rPr>
                        <a:t>Elena Borelli , Giacomo Paolini , Francesco Antoniazzi.</a:t>
                      </a:r>
                    </a:p>
                    <a:p>
                      <a:pPr algn="l"/>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2019</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300" dirty="0">
                          <a:latin typeface="Times New Roman" panose="02020603050405020304" pitchFamily="18" charset="0"/>
                          <a:cs typeface="Times New Roman" panose="02020603050405020304" pitchFamily="18" charset="0"/>
                        </a:rPr>
                        <a:t>Here main aim is to provide flexible and extensive digital platform for Smart Homes is presented. The HABITAT (Home Assistance  Based on the IOT for the autonomy of Everybody)is for assisting elderly and non-self-sufficient people in smart homes and embedding them in everyday life objects, thus reducing the expenses for healthcare due to the lower need for personal assistance.</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5428883"/>
                  </a:ext>
                </a:extLst>
              </a:tr>
            </a:tbl>
          </a:graphicData>
        </a:graphic>
      </p:graphicFrame>
    </p:spTree>
    <p:extLst>
      <p:ext uri="{BB962C8B-B14F-4D97-AF65-F5344CB8AC3E}">
        <p14:creationId xmlns:p14="http://schemas.microsoft.com/office/powerpoint/2010/main" val="2908830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787E116-4E07-B0F8-306E-4DCA44934AB4}"/>
              </a:ext>
            </a:extLst>
          </p:cNvPr>
          <p:cNvGraphicFramePr>
            <a:graphicFrameLocks noGrp="1"/>
          </p:cNvGraphicFramePr>
          <p:nvPr>
            <p:extLst>
              <p:ext uri="{D42A27DB-BD31-4B8C-83A1-F6EECF244321}">
                <p14:modId xmlns:p14="http://schemas.microsoft.com/office/powerpoint/2010/main" val="2958786041"/>
              </p:ext>
            </p:extLst>
          </p:nvPr>
        </p:nvGraphicFramePr>
        <p:xfrm>
          <a:off x="423334" y="533399"/>
          <a:ext cx="8153400" cy="6264735"/>
        </p:xfrm>
        <a:graphic>
          <a:graphicData uri="http://schemas.openxmlformats.org/drawingml/2006/table">
            <a:tbl>
              <a:tblPr firstRow="1" bandRow="1">
                <a:tableStyleId>{5C22544A-7EE6-4342-B048-85BDC9FD1C3A}</a:tableStyleId>
              </a:tblPr>
              <a:tblGrid>
                <a:gridCol w="824765">
                  <a:extLst>
                    <a:ext uri="{9D8B030D-6E8A-4147-A177-3AD203B41FA5}">
                      <a16:colId xmlns:a16="http://schemas.microsoft.com/office/drawing/2014/main" val="1018323468"/>
                    </a:ext>
                  </a:extLst>
                </a:gridCol>
                <a:gridCol w="1801451">
                  <a:extLst>
                    <a:ext uri="{9D8B030D-6E8A-4147-A177-3AD203B41FA5}">
                      <a16:colId xmlns:a16="http://schemas.microsoft.com/office/drawing/2014/main" val="3391112202"/>
                    </a:ext>
                  </a:extLst>
                </a:gridCol>
                <a:gridCol w="1752321">
                  <a:extLst>
                    <a:ext uri="{9D8B030D-6E8A-4147-A177-3AD203B41FA5}">
                      <a16:colId xmlns:a16="http://schemas.microsoft.com/office/drawing/2014/main" val="1072851145"/>
                    </a:ext>
                  </a:extLst>
                </a:gridCol>
                <a:gridCol w="1383843">
                  <a:extLst>
                    <a:ext uri="{9D8B030D-6E8A-4147-A177-3AD203B41FA5}">
                      <a16:colId xmlns:a16="http://schemas.microsoft.com/office/drawing/2014/main" val="66737413"/>
                    </a:ext>
                  </a:extLst>
                </a:gridCol>
                <a:gridCol w="2391020">
                  <a:extLst>
                    <a:ext uri="{9D8B030D-6E8A-4147-A177-3AD203B41FA5}">
                      <a16:colId xmlns:a16="http://schemas.microsoft.com/office/drawing/2014/main" val="3061816415"/>
                    </a:ext>
                  </a:extLst>
                </a:gridCol>
              </a:tblGrid>
              <a:tr h="636018">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Sl.No</a:t>
                      </a:r>
                      <a:r>
                        <a:rPr lang="en-US"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Paper 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  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Publication 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Results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535741"/>
                  </a:ext>
                </a:extLst>
              </a:tr>
              <a:tr h="2846936">
                <a:tc>
                  <a:txBody>
                    <a:bodyPr/>
                    <a:lstStyle/>
                    <a:p>
                      <a:pPr algn="l"/>
                      <a:r>
                        <a:rPr lang="en-US"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l"/>
                      <a:r>
                        <a:rPr lang="en-US" sz="1300" dirty="0">
                          <a:latin typeface="Times New Roman" panose="02020603050405020304" pitchFamily="18" charset="0"/>
                          <a:cs typeface="Times New Roman" panose="02020603050405020304" pitchFamily="18" charset="0"/>
                        </a:rPr>
                        <a:t>An </a:t>
                      </a:r>
                      <a:r>
                        <a:rPr lang="en-US" sz="1300" dirty="0" err="1">
                          <a:latin typeface="Times New Roman" panose="02020603050405020304" pitchFamily="18" charset="0"/>
                          <a:cs typeface="Times New Roman" panose="02020603050405020304" pitchFamily="18" charset="0"/>
                        </a:rPr>
                        <a:t>Iot</a:t>
                      </a:r>
                      <a:r>
                        <a:rPr lang="en-US" sz="1300" dirty="0">
                          <a:latin typeface="Times New Roman" panose="02020603050405020304" pitchFamily="18" charset="0"/>
                          <a:cs typeface="Times New Roman" panose="02020603050405020304" pitchFamily="18" charset="0"/>
                        </a:rPr>
                        <a:t> Based Health Care System For Elderly People</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300" dirty="0">
                          <a:latin typeface="Times New Roman" panose="02020603050405020304" pitchFamily="18" charset="0"/>
                          <a:cs typeface="Times New Roman" panose="02020603050405020304" pitchFamily="18" charset="0"/>
                        </a:rPr>
                        <a:t>Sathish Kumar, </a:t>
                      </a:r>
                      <a:r>
                        <a:rPr lang="en-IN" sz="1300" dirty="0" err="1">
                          <a:latin typeface="Times New Roman" panose="02020603050405020304" pitchFamily="18" charset="0"/>
                          <a:cs typeface="Times New Roman" panose="02020603050405020304" pitchFamily="18" charset="0"/>
                        </a:rPr>
                        <a:t>Nivedha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Anitha</a:t>
                      </a:r>
                      <a:r>
                        <a:rPr lang="en-IN" sz="1300" dirty="0">
                          <a:latin typeface="Times New Roman" panose="02020603050405020304" pitchFamily="18" charset="0"/>
                          <a:cs typeface="Times New Roman" panose="02020603050405020304" pitchFamily="18" charset="0"/>
                        </a:rPr>
                        <a:t>, Jayaprakash.</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2020</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300" dirty="0">
                          <a:latin typeface="Times New Roman" panose="02020603050405020304" pitchFamily="18" charset="0"/>
                          <a:cs typeface="Times New Roman" panose="02020603050405020304" pitchFamily="18" charset="0"/>
                        </a:rPr>
                        <a:t>In this paper they use the software which contains three core elements We-Watch, Service Board for We-Care and  the cloud application. The We-Watch is composed of a discreet </a:t>
                      </a:r>
                    </a:p>
                    <a:p>
                      <a:pPr algn="l"/>
                      <a:r>
                        <a:rPr lang="en-US" sz="1300" dirty="0">
                          <a:latin typeface="Times New Roman" panose="02020603050405020304" pitchFamily="18" charset="0"/>
                          <a:cs typeface="Times New Roman" panose="02020603050405020304" pitchFamily="18" charset="0"/>
                        </a:rPr>
                        <a:t>small bracelet which the elderly individual uses. This is responsible for tracking and </a:t>
                      </a:r>
                    </a:p>
                    <a:p>
                      <a:pPr algn="l"/>
                      <a:r>
                        <a:rPr lang="en-US" sz="1300" dirty="0">
                          <a:latin typeface="Times New Roman" panose="02020603050405020304" pitchFamily="18" charset="0"/>
                          <a:cs typeface="Times New Roman" panose="02020603050405020304" pitchFamily="18" charset="0"/>
                        </a:rPr>
                        <a:t>gathering data from the available sensors. The solution alerts family members or appointed caretakers about sudden daily shifts</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3503333"/>
                  </a:ext>
                </a:extLst>
              </a:tr>
              <a:tr h="2759535">
                <a:tc>
                  <a:txBody>
                    <a:bodyPr/>
                    <a:lstStyle/>
                    <a:p>
                      <a:pPr algn="l"/>
                      <a:r>
                        <a:rPr lang="en-US" sz="1300" dirty="0">
                          <a:solidFill>
                            <a:schemeClr val="tx1"/>
                          </a:solidFill>
                          <a:latin typeface="Times New Roman" panose="02020603050405020304" pitchFamily="18" charset="0"/>
                          <a:cs typeface="Times New Roman" panose="02020603050405020304" pitchFamily="18" charset="0"/>
                        </a:rPr>
                        <a:t>4</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300" dirty="0">
                          <a:latin typeface="Times New Roman" panose="02020603050405020304" pitchFamily="18" charset="0"/>
                          <a:cs typeface="Times New Roman" panose="02020603050405020304" pitchFamily="18" charset="0"/>
                        </a:rPr>
                        <a:t>Development of an IoT-Based Health Promotion</a:t>
                      </a:r>
                    </a:p>
                    <a:p>
                      <a:pPr algn="l"/>
                      <a:r>
                        <a:rPr lang="en-US" sz="1300" dirty="0">
                          <a:latin typeface="Times New Roman" panose="02020603050405020304" pitchFamily="18" charset="0"/>
                          <a:cs typeface="Times New Roman" panose="02020603050405020304" pitchFamily="18" charset="0"/>
                        </a:rPr>
                        <a:t>System for Seniors</a:t>
                      </a:r>
                    </a:p>
                  </a:txBody>
                  <a:tcPr/>
                </a:tc>
                <a:tc>
                  <a:txBody>
                    <a:bodyPr/>
                    <a:lstStyle/>
                    <a:p>
                      <a:pPr algn="l"/>
                      <a:r>
                        <a:rPr lang="en-US" sz="1300" dirty="0">
                          <a:latin typeface="Times New Roman" panose="02020603050405020304" pitchFamily="18" charset="0"/>
                          <a:cs typeface="Times New Roman" panose="02020603050405020304" pitchFamily="18" charset="0"/>
                        </a:rPr>
                        <a:t>Chia-Hui Liu , </a:t>
                      </a:r>
                    </a:p>
                    <a:p>
                      <a:pPr algn="l"/>
                      <a:r>
                        <a:rPr lang="en-US" sz="1300" dirty="0" err="1">
                          <a:latin typeface="Times New Roman" panose="02020603050405020304" pitchFamily="18" charset="0"/>
                          <a:cs typeface="Times New Roman" panose="02020603050405020304" pitchFamily="18" charset="0"/>
                        </a:rPr>
                        <a:t>Jih</a:t>
                      </a:r>
                      <a:r>
                        <a:rPr lang="en-US" sz="1300" dirty="0">
                          <a:latin typeface="Times New Roman" panose="02020603050405020304" pitchFamily="18" charset="0"/>
                          <a:cs typeface="Times New Roman" panose="02020603050405020304" pitchFamily="18" charset="0"/>
                        </a:rPr>
                        <a:t>-Fu Tu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2020</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300" dirty="0">
                          <a:latin typeface="Times New Roman" panose="02020603050405020304" pitchFamily="18" charset="0"/>
                          <a:cs typeface="Times New Roman" panose="02020603050405020304" pitchFamily="18" charset="0"/>
                        </a:rPr>
                        <a:t>Using wireless technology combined with physiological measurement techniques and home care equipment can assist elderly individuals to promote health and the health care service at home. In this research the system is divided into three subsystems the IoT-based ,the context awareness-based service subsystem, and the elderly nutrition diet and health promotion subsystem. </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5131161"/>
                  </a:ext>
                </a:extLst>
              </a:tr>
            </a:tbl>
          </a:graphicData>
        </a:graphic>
      </p:graphicFrame>
    </p:spTree>
    <p:extLst>
      <p:ext uri="{BB962C8B-B14F-4D97-AF65-F5344CB8AC3E}">
        <p14:creationId xmlns:p14="http://schemas.microsoft.com/office/powerpoint/2010/main" val="703548046"/>
      </p:ext>
    </p:extLst>
  </p:cSld>
  <p:clrMapOvr>
    <a:masterClrMapping/>
  </p:clrMapOvr>
  <p:transition/>
</p:sld>
</file>

<file path=ppt/theme/theme1.xml><?xml version="1.0" encoding="utf-8"?>
<a:theme xmlns:a="http://schemas.openxmlformats.org/drawingml/2006/main" name="T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CE Theme" id="{C5A8D844-6F67-464A-84FB-2C1CDD952678}" vid="{F80146A0-9C6C-4CEB-A6D8-F26C14E0B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TCE Theme</Template>
  <TotalTime>790</TotalTime>
  <Words>383</Words>
  <Application>Microsoft Office PowerPoint</Application>
  <PresentationFormat>On-screen Show (4:3)</PresentationFormat>
  <Paragraphs>46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Tahoma</vt:lpstr>
      <vt:lpstr>Times New Roman</vt:lpstr>
      <vt:lpstr>TCE Theme</vt:lpstr>
      <vt:lpstr>Personal Assistance for Seniors who are Self-Reliant</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ALTERABLE WATER PIPE</dc:title>
  <dc:creator>Balamurugan_a RMU (Sr. General Manager - Works)</dc:creator>
  <cp:lastModifiedBy>harni v</cp:lastModifiedBy>
  <cp:revision>259</cp:revision>
  <dcterms:created xsi:type="dcterms:W3CDTF">2020-10-15T16:42:52Z</dcterms:created>
  <dcterms:modified xsi:type="dcterms:W3CDTF">2022-09-17T05:24:44Z</dcterms:modified>
</cp:coreProperties>
</file>