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D4DA66-3069-4A0E-A47B-01D0F17FC043}" v="33" dt="2022-09-17T17:24:37.507"/>
    <p1510:client id="{F42B7913-2474-44E3-A392-C44E5433DFE4}" v="11" dt="2022-09-17T17:39:27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03177f6c1cf54031" providerId="Windows Live" clId="Web-{31D4DA66-3069-4A0E-A47B-01D0F17FC043}"/>
    <pc:docChg chg="addSld modSld">
      <pc:chgData name="Guest User" userId="03177f6c1cf54031" providerId="Windows Live" clId="Web-{31D4DA66-3069-4A0E-A47B-01D0F17FC043}" dt="2022-09-17T17:24:37.507" v="31"/>
      <pc:docMkLst>
        <pc:docMk/>
      </pc:docMkLst>
      <pc:sldChg chg="addSp modSp">
        <pc:chgData name="Guest User" userId="03177f6c1cf54031" providerId="Windows Live" clId="Web-{31D4DA66-3069-4A0E-A47B-01D0F17FC043}" dt="2022-09-17T17:24:07.740" v="30" actId="14100"/>
        <pc:sldMkLst>
          <pc:docMk/>
          <pc:sldMk cId="109857222" sldId="256"/>
        </pc:sldMkLst>
        <pc:picChg chg="add mod">
          <ac:chgData name="Guest User" userId="03177f6c1cf54031" providerId="Windows Live" clId="Web-{31D4DA66-3069-4A0E-A47B-01D0F17FC043}" dt="2022-09-17T17:24:07.740" v="30" actId="14100"/>
          <ac:picMkLst>
            <pc:docMk/>
            <pc:sldMk cId="109857222" sldId="256"/>
            <ac:picMk id="4" creationId="{F1D4C519-A78D-78C8-9236-70546F87F3C7}"/>
          </ac:picMkLst>
        </pc:picChg>
      </pc:sldChg>
      <pc:sldChg chg="modSp new">
        <pc:chgData name="Guest User" userId="03177f6c1cf54031" providerId="Windows Live" clId="Web-{31D4DA66-3069-4A0E-A47B-01D0F17FC043}" dt="2022-09-17T17:21:35.355" v="26" actId="1076"/>
        <pc:sldMkLst>
          <pc:docMk/>
          <pc:sldMk cId="753938811" sldId="257"/>
        </pc:sldMkLst>
        <pc:spChg chg="mod">
          <ac:chgData name="Guest User" userId="03177f6c1cf54031" providerId="Windows Live" clId="Web-{31D4DA66-3069-4A0E-A47B-01D0F17FC043}" dt="2022-09-17T17:21:26.339" v="25" actId="1076"/>
          <ac:spMkLst>
            <pc:docMk/>
            <pc:sldMk cId="753938811" sldId="257"/>
            <ac:spMk id="2" creationId="{D0E5AD8A-37A2-DFE0-1E0C-561D57013559}"/>
          </ac:spMkLst>
        </pc:spChg>
        <pc:spChg chg="mod">
          <ac:chgData name="Guest User" userId="03177f6c1cf54031" providerId="Windows Live" clId="Web-{31D4DA66-3069-4A0E-A47B-01D0F17FC043}" dt="2022-09-17T17:21:35.355" v="26" actId="1076"/>
          <ac:spMkLst>
            <pc:docMk/>
            <pc:sldMk cId="753938811" sldId="257"/>
            <ac:spMk id="3" creationId="{E10ABFEE-8CDB-9992-F581-303F45C711C5}"/>
          </ac:spMkLst>
        </pc:spChg>
      </pc:sldChg>
      <pc:sldChg chg="addSp modSp new">
        <pc:chgData name="Guest User" userId="03177f6c1cf54031" providerId="Windows Live" clId="Web-{31D4DA66-3069-4A0E-A47B-01D0F17FC043}" dt="2022-09-17T17:19:58.580" v="22" actId="14100"/>
        <pc:sldMkLst>
          <pc:docMk/>
          <pc:sldMk cId="3312438751" sldId="258"/>
        </pc:sldMkLst>
        <pc:picChg chg="add mod">
          <ac:chgData name="Guest User" userId="03177f6c1cf54031" providerId="Windows Live" clId="Web-{31D4DA66-3069-4A0E-A47B-01D0F17FC043}" dt="2022-09-17T17:19:58.580" v="22" actId="14100"/>
          <ac:picMkLst>
            <pc:docMk/>
            <pc:sldMk cId="3312438751" sldId="258"/>
            <ac:picMk id="4" creationId="{B58ABDA6-55F0-11FB-4217-690CFC85C200}"/>
          </ac:picMkLst>
        </pc:picChg>
      </pc:sldChg>
      <pc:sldChg chg="new">
        <pc:chgData name="Guest User" userId="03177f6c1cf54031" providerId="Windows Live" clId="Web-{31D4DA66-3069-4A0E-A47B-01D0F17FC043}" dt="2022-09-17T17:24:37.507" v="31"/>
        <pc:sldMkLst>
          <pc:docMk/>
          <pc:sldMk cId="1357033355" sldId="259"/>
        </pc:sldMkLst>
      </pc:sldChg>
    </pc:docChg>
  </pc:docChgLst>
  <pc:docChgLst>
    <pc:chgData name="Guest User" userId="03177f6c1cf54031" providerId="Windows Live" clId="Web-{F42B7913-2474-44E3-A392-C44E5433DFE4}"/>
    <pc:docChg chg="addSld delSld modSld">
      <pc:chgData name="Guest User" userId="03177f6c1cf54031" providerId="Windows Live" clId="Web-{F42B7913-2474-44E3-A392-C44E5433DFE4}" dt="2022-09-17T17:39:27.475" v="9" actId="14100"/>
      <pc:docMkLst>
        <pc:docMk/>
      </pc:docMkLst>
      <pc:sldChg chg="del">
        <pc:chgData name="Guest User" userId="03177f6c1cf54031" providerId="Windows Live" clId="Web-{F42B7913-2474-44E3-A392-C44E5433DFE4}" dt="2022-09-17T17:34:35.437" v="0"/>
        <pc:sldMkLst>
          <pc:docMk/>
          <pc:sldMk cId="1357033355" sldId="259"/>
        </pc:sldMkLst>
      </pc:sldChg>
      <pc:sldChg chg="addSp modSp new">
        <pc:chgData name="Guest User" userId="03177f6c1cf54031" providerId="Windows Live" clId="Web-{F42B7913-2474-44E3-A392-C44E5433DFE4}" dt="2022-09-17T17:39:27.475" v="9" actId="14100"/>
        <pc:sldMkLst>
          <pc:docMk/>
          <pc:sldMk cId="3256777663" sldId="259"/>
        </pc:sldMkLst>
        <pc:picChg chg="add mod">
          <ac:chgData name="Guest User" userId="03177f6c1cf54031" providerId="Windows Live" clId="Web-{F42B7913-2474-44E3-A392-C44E5433DFE4}" dt="2022-09-17T17:39:27.475" v="9" actId="14100"/>
          <ac:picMkLst>
            <pc:docMk/>
            <pc:sldMk cId="3256777663" sldId="259"/>
            <ac:picMk id="2" creationId="{0882E084-73D3-81CA-2CB7-8B676286213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1D4C519-A78D-78C8-9236-70546F87F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62" y="451439"/>
            <a:ext cx="11515491" cy="616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AD8A-37A2-DFE0-1E0C-561D5701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" y="-406168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code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ABFEE-8CDB-9992-F581-303F45C71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52" y="487479"/>
            <a:ext cx="10868721" cy="4481435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en-US" sz="4400">
                <a:ea typeface="+mn-lt"/>
                <a:cs typeface="+mn-lt"/>
              </a:rPr>
              <a:t>int </a:t>
            </a:r>
            <a:r>
              <a:rPr lang="en-US" sz="4400" err="1">
                <a:ea typeface="+mn-lt"/>
                <a:cs typeface="+mn-lt"/>
              </a:rPr>
              <a:t>greenled</a:t>
            </a:r>
            <a:r>
              <a:rPr lang="en-US" sz="4400">
                <a:ea typeface="+mn-lt"/>
                <a:cs typeface="+mn-lt"/>
              </a:rPr>
              <a:t> = 5;</a:t>
            </a:r>
            <a:endParaRPr lang="en-US" sz="4400">
              <a:cs typeface="Calibri" panose="020F0502020204030204"/>
            </a:endParaRPr>
          </a:p>
          <a:p>
            <a:r>
              <a:rPr lang="en-US" sz="4400">
                <a:ea typeface="+mn-lt"/>
                <a:cs typeface="+mn-lt"/>
              </a:rPr>
              <a:t>int buzzer = A5;</a:t>
            </a:r>
            <a:endParaRPr lang="en-US" sz="4400">
              <a:cs typeface="Calibri"/>
            </a:endParaRPr>
          </a:p>
          <a:p>
            <a:r>
              <a:rPr lang="en-US" sz="4400">
                <a:ea typeface="+mn-lt"/>
                <a:cs typeface="+mn-lt"/>
              </a:rPr>
              <a:t>int sensor = A0;</a:t>
            </a:r>
            <a:endParaRPr lang="en-US" sz="4400">
              <a:cs typeface="Calibri"/>
            </a:endParaRPr>
          </a:p>
          <a:p>
            <a:r>
              <a:rPr lang="en-US" sz="4400">
                <a:ea typeface="+mn-lt"/>
                <a:cs typeface="+mn-lt"/>
              </a:rPr>
              <a:t>int </a:t>
            </a:r>
            <a:r>
              <a:rPr lang="en-US" sz="4400" err="1">
                <a:ea typeface="+mn-lt"/>
                <a:cs typeface="+mn-lt"/>
              </a:rPr>
              <a:t>sensorThresh</a:t>
            </a:r>
            <a:r>
              <a:rPr lang="en-US" sz="4400">
                <a:ea typeface="+mn-lt"/>
                <a:cs typeface="+mn-lt"/>
              </a:rPr>
              <a:t> = 350;</a:t>
            </a:r>
            <a:endParaRPr lang="en-US" sz="4400">
              <a:cs typeface="Calibri"/>
            </a:endParaRPr>
          </a:p>
          <a:p>
            <a:endParaRPr lang="en-US" sz="4400">
              <a:cs typeface="Calibri"/>
            </a:endParaRPr>
          </a:p>
          <a:p>
            <a:r>
              <a:rPr lang="en-US" sz="4400">
                <a:ea typeface="+mn-lt"/>
                <a:cs typeface="+mn-lt"/>
              </a:rPr>
              <a:t>void setup()</a:t>
            </a:r>
            <a:endParaRPr lang="en-US" sz="4400">
              <a:cs typeface="Calibri"/>
            </a:endParaRPr>
          </a:p>
          <a:p>
            <a:r>
              <a:rPr lang="en-US" sz="4400">
                <a:ea typeface="+mn-lt"/>
                <a:cs typeface="+mn-lt"/>
              </a:rPr>
              <a:t>{</a:t>
            </a:r>
            <a:endParaRPr lang="en-US" sz="4400">
              <a:cs typeface="Calibri"/>
            </a:endParaRPr>
          </a:p>
          <a:p>
            <a:r>
              <a:rPr lang="en-US" sz="4400">
                <a:ea typeface="+mn-lt"/>
                <a:cs typeface="+mn-lt"/>
              </a:rPr>
              <a:t>  </a:t>
            </a:r>
          </a:p>
          <a:p>
            <a:r>
              <a:rPr lang="en-US" sz="4400">
                <a:ea typeface="+mn-lt"/>
                <a:cs typeface="+mn-lt"/>
              </a:rPr>
              <a:t>  </a:t>
            </a:r>
            <a:r>
              <a:rPr lang="en-US" sz="4400" err="1">
                <a:ea typeface="+mn-lt"/>
                <a:cs typeface="+mn-lt"/>
              </a:rPr>
              <a:t>pinMode</a:t>
            </a:r>
            <a:r>
              <a:rPr lang="en-US" sz="4400">
                <a:ea typeface="+mn-lt"/>
                <a:cs typeface="+mn-lt"/>
              </a:rPr>
              <a:t>(</a:t>
            </a:r>
            <a:r>
              <a:rPr lang="en-US" sz="4400" err="1">
                <a:ea typeface="+mn-lt"/>
                <a:cs typeface="+mn-lt"/>
              </a:rPr>
              <a:t>greenled</a:t>
            </a:r>
            <a:r>
              <a:rPr lang="en-US" sz="4400">
                <a:ea typeface="+mn-lt"/>
                <a:cs typeface="+mn-lt"/>
              </a:rPr>
              <a:t>, OUTPUT);</a:t>
            </a:r>
            <a:endParaRPr lang="en-US" sz="4400">
              <a:cs typeface="Calibri"/>
            </a:endParaRPr>
          </a:p>
          <a:p>
            <a:r>
              <a:rPr lang="en-US" sz="4400">
                <a:ea typeface="+mn-lt"/>
                <a:cs typeface="+mn-lt"/>
              </a:rPr>
              <a:t>  </a:t>
            </a:r>
            <a:r>
              <a:rPr lang="en-US" sz="4400" err="1">
                <a:ea typeface="+mn-lt"/>
                <a:cs typeface="+mn-lt"/>
              </a:rPr>
              <a:t>pinMode</a:t>
            </a:r>
            <a:r>
              <a:rPr lang="en-US" sz="4400">
                <a:ea typeface="+mn-lt"/>
                <a:cs typeface="+mn-lt"/>
              </a:rPr>
              <a:t>(buzzer, OUTPUT);</a:t>
            </a:r>
            <a:endParaRPr lang="en-US" sz="4400">
              <a:cs typeface="Calibri"/>
            </a:endParaRPr>
          </a:p>
          <a:p>
            <a:r>
              <a:rPr lang="en-US" sz="4400">
                <a:ea typeface="+mn-lt"/>
                <a:cs typeface="+mn-lt"/>
              </a:rPr>
              <a:t>  </a:t>
            </a:r>
            <a:r>
              <a:rPr lang="en-US" sz="4400" err="1">
                <a:ea typeface="+mn-lt"/>
                <a:cs typeface="+mn-lt"/>
              </a:rPr>
              <a:t>pinMode</a:t>
            </a:r>
            <a:r>
              <a:rPr lang="en-US" sz="4400">
                <a:ea typeface="+mn-lt"/>
                <a:cs typeface="+mn-lt"/>
              </a:rPr>
              <a:t>(</a:t>
            </a:r>
            <a:r>
              <a:rPr lang="en-US" sz="4400" err="1">
                <a:ea typeface="+mn-lt"/>
                <a:cs typeface="+mn-lt"/>
              </a:rPr>
              <a:t>sensor,INPUT</a:t>
            </a:r>
            <a:r>
              <a:rPr lang="en-US" sz="4400">
                <a:ea typeface="+mn-lt"/>
                <a:cs typeface="+mn-lt"/>
              </a:rPr>
              <a:t>);</a:t>
            </a:r>
            <a:endParaRPr lang="en-US" sz="4400">
              <a:cs typeface="Calibri"/>
            </a:endParaRPr>
          </a:p>
          <a:p>
            <a:r>
              <a:rPr lang="en-US" sz="4400">
                <a:ea typeface="+mn-lt"/>
                <a:cs typeface="+mn-lt"/>
              </a:rPr>
              <a:t>  </a:t>
            </a:r>
            <a:r>
              <a:rPr lang="en-US" sz="4400" err="1">
                <a:ea typeface="+mn-lt"/>
                <a:cs typeface="+mn-lt"/>
              </a:rPr>
              <a:t>pinMode</a:t>
            </a:r>
            <a:r>
              <a:rPr lang="en-US" sz="4400">
                <a:ea typeface="+mn-lt"/>
                <a:cs typeface="+mn-lt"/>
              </a:rPr>
              <a:t>(A4,INPUT);</a:t>
            </a:r>
            <a:endParaRPr lang="en-US" sz="4400">
              <a:cs typeface="Calibri"/>
            </a:endParaRPr>
          </a:p>
          <a:p>
            <a:r>
              <a:rPr lang="en-US" sz="4400">
                <a:ea typeface="+mn-lt"/>
                <a:cs typeface="+mn-lt"/>
              </a:rPr>
              <a:t>  </a:t>
            </a:r>
            <a:r>
              <a:rPr lang="en-US" sz="4400" err="1">
                <a:ea typeface="+mn-lt"/>
                <a:cs typeface="+mn-lt"/>
              </a:rPr>
              <a:t>Serial.begin</a:t>
            </a:r>
            <a:r>
              <a:rPr lang="en-US" sz="4400">
                <a:ea typeface="+mn-lt"/>
                <a:cs typeface="+mn-lt"/>
              </a:rPr>
              <a:t>(9600);</a:t>
            </a:r>
            <a:endParaRPr lang="en-US" sz="4400">
              <a:cs typeface="Calibri"/>
            </a:endParaRPr>
          </a:p>
          <a:p>
            <a:endParaRPr lang="en-US" sz="4400">
              <a:cs typeface="Calibri"/>
            </a:endParaRPr>
          </a:p>
          <a:p>
            <a:endParaRPr lang="en-US"/>
          </a:p>
          <a:p>
            <a:r>
              <a:rPr lang="en-US" sz="4400">
                <a:ea typeface="+mn-lt"/>
                <a:cs typeface="+mn-lt"/>
              </a:rPr>
              <a:t>}</a:t>
            </a:r>
            <a:endParaRPr lang="en-US" sz="4400">
              <a:cs typeface="Calibri"/>
            </a:endParaRPr>
          </a:p>
          <a:p>
            <a:endParaRPr lang="en-US" sz="4400">
              <a:cs typeface="Calibri"/>
            </a:endParaRPr>
          </a:p>
          <a:p>
            <a:r>
              <a:rPr lang="en-US" sz="4400">
                <a:ea typeface="+mn-lt"/>
                <a:cs typeface="+mn-lt"/>
              </a:rPr>
              <a:t>void loop()</a:t>
            </a:r>
            <a:endParaRPr lang="en-US" sz="4400">
              <a:cs typeface="Calibri"/>
            </a:endParaRPr>
          </a:p>
          <a:p>
            <a:r>
              <a:rPr lang="en-US" sz="4400">
                <a:ea typeface="+mn-lt"/>
                <a:cs typeface="+mn-lt"/>
              </a:rPr>
              <a:t>{ </a:t>
            </a:r>
            <a:endParaRPr lang="en-US" sz="4400">
              <a:cs typeface="Calibri"/>
            </a:endParaRPr>
          </a:p>
          <a:p>
            <a:r>
              <a:rPr lang="en-US" sz="4400">
                <a:ea typeface="+mn-lt"/>
                <a:cs typeface="+mn-lt"/>
              </a:rPr>
              <a:t>  int value ;</a:t>
            </a:r>
            <a:endParaRPr lang="en-US" sz="4400">
              <a:cs typeface="Calibri"/>
            </a:endParaRPr>
          </a:p>
          <a:p>
            <a:r>
              <a:rPr lang="en-US" sz="4400">
                <a:ea typeface="+mn-lt"/>
                <a:cs typeface="+mn-lt"/>
              </a:rPr>
              <a:t>  int </a:t>
            </a:r>
            <a:r>
              <a:rPr lang="en-US" sz="4400" err="1">
                <a:ea typeface="+mn-lt"/>
                <a:cs typeface="+mn-lt"/>
              </a:rPr>
              <a:t>analogValue</a:t>
            </a:r>
            <a:r>
              <a:rPr lang="en-US" sz="4400">
                <a:ea typeface="+mn-lt"/>
                <a:cs typeface="+mn-lt"/>
              </a:rPr>
              <a:t> = </a:t>
            </a:r>
            <a:r>
              <a:rPr lang="en-US" sz="4400" err="1">
                <a:ea typeface="+mn-lt"/>
                <a:cs typeface="+mn-lt"/>
              </a:rPr>
              <a:t>analogRead</a:t>
            </a:r>
            <a:r>
              <a:rPr lang="en-US" sz="4400">
                <a:ea typeface="+mn-lt"/>
                <a:cs typeface="+mn-lt"/>
              </a:rPr>
              <a:t>(sensor);</a:t>
            </a:r>
            <a:endParaRPr lang="en-US" sz="4400">
              <a:cs typeface="Calibri"/>
            </a:endParaRPr>
          </a:p>
          <a:p>
            <a:r>
              <a:rPr lang="en-US" sz="4400" err="1">
                <a:ea typeface="+mn-lt"/>
                <a:cs typeface="+mn-lt"/>
              </a:rPr>
              <a:t>Serial.print</a:t>
            </a:r>
            <a:r>
              <a:rPr lang="en-US" sz="4400">
                <a:ea typeface="+mn-lt"/>
                <a:cs typeface="+mn-lt"/>
              </a:rPr>
              <a:t>(</a:t>
            </a:r>
            <a:r>
              <a:rPr lang="en-US" sz="4400" err="1">
                <a:ea typeface="+mn-lt"/>
                <a:cs typeface="+mn-lt"/>
              </a:rPr>
              <a:t>analogValue</a:t>
            </a:r>
            <a:r>
              <a:rPr lang="en-US" sz="4400">
                <a:ea typeface="+mn-lt"/>
                <a:cs typeface="+mn-lt"/>
              </a:rPr>
              <a:t>);</a:t>
            </a:r>
            <a:endParaRPr lang="en-US" sz="4400">
              <a:cs typeface="Calibri"/>
            </a:endParaRPr>
          </a:p>
          <a:p>
            <a:r>
              <a:rPr lang="en-US" sz="4400">
                <a:ea typeface="+mn-lt"/>
                <a:cs typeface="+mn-lt"/>
              </a:rPr>
              <a:t>value=</a:t>
            </a:r>
            <a:r>
              <a:rPr lang="en-US" sz="4400" err="1">
                <a:ea typeface="+mn-lt"/>
                <a:cs typeface="+mn-lt"/>
              </a:rPr>
              <a:t>analogRead</a:t>
            </a:r>
            <a:r>
              <a:rPr lang="en-US" sz="4400">
                <a:ea typeface="+mn-lt"/>
                <a:cs typeface="+mn-lt"/>
              </a:rPr>
              <a:t>(A4);</a:t>
            </a:r>
            <a:endParaRPr lang="en-US" sz="4400">
              <a:cs typeface="Calibri"/>
            </a:endParaRPr>
          </a:p>
          <a:p>
            <a:r>
              <a:rPr lang="en-US" sz="4400">
                <a:ea typeface="+mn-lt"/>
                <a:cs typeface="+mn-lt"/>
              </a:rPr>
              <a:t>value=value*0.48828125;</a:t>
            </a:r>
            <a:endParaRPr lang="en-US" sz="4400">
              <a:cs typeface="Calibri"/>
            </a:endParaRPr>
          </a:p>
          <a:p>
            <a:r>
              <a:rPr lang="en-US" sz="4400" err="1">
                <a:ea typeface="+mn-lt"/>
                <a:cs typeface="+mn-lt"/>
              </a:rPr>
              <a:t>Serial.print</a:t>
            </a:r>
            <a:r>
              <a:rPr lang="en-US" sz="4400">
                <a:ea typeface="+mn-lt"/>
                <a:cs typeface="+mn-lt"/>
              </a:rPr>
              <a:t>(value);</a:t>
            </a:r>
            <a:endParaRPr lang="en-US" sz="4400">
              <a:cs typeface="Calibri"/>
            </a:endParaRPr>
          </a:p>
          <a:p>
            <a:r>
              <a:rPr lang="en-US" sz="4400">
                <a:ea typeface="+mn-lt"/>
                <a:cs typeface="+mn-lt"/>
              </a:rPr>
              <a:t>  if(value&gt;40)</a:t>
            </a:r>
            <a:endParaRPr lang="en-US" sz="4400">
              <a:cs typeface="Calibri"/>
            </a:endParaRPr>
          </a:p>
          <a:p>
            <a:r>
              <a:rPr lang="en-US" sz="4400">
                <a:ea typeface="+mn-lt"/>
                <a:cs typeface="+mn-lt"/>
              </a:rPr>
              <a:t>  {</a:t>
            </a:r>
            <a:r>
              <a:rPr lang="en-US" sz="4400" err="1">
                <a:ea typeface="+mn-lt"/>
                <a:cs typeface="+mn-lt"/>
              </a:rPr>
              <a:t>digitalWrite</a:t>
            </a:r>
            <a:r>
              <a:rPr lang="en-US" sz="4400">
                <a:ea typeface="+mn-lt"/>
                <a:cs typeface="+mn-lt"/>
              </a:rPr>
              <a:t>(</a:t>
            </a:r>
            <a:r>
              <a:rPr lang="en-US" sz="4400" err="1">
                <a:ea typeface="+mn-lt"/>
                <a:cs typeface="+mn-lt"/>
              </a:rPr>
              <a:t>buzzer,HIGH</a:t>
            </a:r>
            <a:r>
              <a:rPr lang="en-US" sz="4400">
                <a:ea typeface="+mn-lt"/>
                <a:cs typeface="+mn-lt"/>
              </a:rPr>
              <a:t>);}</a:t>
            </a:r>
            <a:endParaRPr lang="en-US" sz="4400">
              <a:cs typeface="Calibri"/>
            </a:endParaRPr>
          </a:p>
          <a:p>
            <a:r>
              <a:rPr lang="en-US" sz="4400">
                <a:ea typeface="+mn-lt"/>
                <a:cs typeface="+mn-lt"/>
              </a:rPr>
              <a:t>  else</a:t>
            </a:r>
            <a:endParaRPr lang="en-US" sz="4400">
              <a:cs typeface="Calibri"/>
            </a:endParaRPr>
          </a:p>
          <a:p>
            <a:r>
              <a:rPr lang="en-US" sz="4400">
                <a:ea typeface="+mn-lt"/>
                <a:cs typeface="+mn-lt"/>
              </a:rPr>
              <a:t>  {</a:t>
            </a:r>
            <a:r>
              <a:rPr lang="en-US" sz="4400" err="1">
                <a:ea typeface="+mn-lt"/>
                <a:cs typeface="+mn-lt"/>
              </a:rPr>
              <a:t>digitalWrite</a:t>
            </a:r>
            <a:r>
              <a:rPr lang="en-US" sz="4400">
                <a:ea typeface="+mn-lt"/>
                <a:cs typeface="+mn-lt"/>
              </a:rPr>
              <a:t>(</a:t>
            </a:r>
            <a:r>
              <a:rPr lang="en-US" sz="4400" err="1">
                <a:ea typeface="+mn-lt"/>
                <a:cs typeface="+mn-lt"/>
              </a:rPr>
              <a:t>buzzer,LOW</a:t>
            </a:r>
            <a:r>
              <a:rPr lang="en-US" sz="4400">
                <a:ea typeface="+mn-lt"/>
                <a:cs typeface="+mn-lt"/>
              </a:rPr>
              <a:t>);}</a:t>
            </a:r>
            <a:endParaRPr lang="en-US" sz="4400">
              <a:cs typeface="Calibri"/>
            </a:endParaRPr>
          </a:p>
          <a:p>
            <a:r>
              <a:rPr lang="en-US" sz="4400">
                <a:ea typeface="+mn-lt"/>
                <a:cs typeface="+mn-lt"/>
              </a:rPr>
              <a:t>  </a:t>
            </a:r>
            <a:endParaRPr lang="en-US" sz="4400">
              <a:cs typeface="Calibri"/>
            </a:endParaRPr>
          </a:p>
          <a:p>
            <a:r>
              <a:rPr lang="en-US" sz="4400">
                <a:ea typeface="+mn-lt"/>
                <a:cs typeface="+mn-lt"/>
              </a:rPr>
              <a:t>if(</a:t>
            </a:r>
            <a:r>
              <a:rPr lang="en-US" sz="4400" err="1">
                <a:ea typeface="+mn-lt"/>
                <a:cs typeface="+mn-lt"/>
              </a:rPr>
              <a:t>analogValue</a:t>
            </a:r>
            <a:r>
              <a:rPr lang="en-US" sz="4400">
                <a:ea typeface="+mn-lt"/>
                <a:cs typeface="+mn-lt"/>
              </a:rPr>
              <a:t>&gt;</a:t>
            </a:r>
            <a:r>
              <a:rPr lang="en-US" sz="4400" err="1">
                <a:ea typeface="+mn-lt"/>
                <a:cs typeface="+mn-lt"/>
              </a:rPr>
              <a:t>sensorThresh</a:t>
            </a:r>
            <a:r>
              <a:rPr lang="en-US" sz="4400">
                <a:ea typeface="+mn-lt"/>
                <a:cs typeface="+mn-lt"/>
              </a:rPr>
              <a:t>)</a:t>
            </a:r>
            <a:endParaRPr lang="en-US" sz="4400">
              <a:cs typeface="Calibri"/>
            </a:endParaRPr>
          </a:p>
          <a:p>
            <a:r>
              <a:rPr lang="en-US" sz="4400">
                <a:ea typeface="+mn-lt"/>
                <a:cs typeface="+mn-lt"/>
              </a:rPr>
              <a:t>{</a:t>
            </a:r>
            <a:endParaRPr lang="en-US" sz="4400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  </a:t>
            </a:r>
            <a:r>
              <a:rPr lang="en-US" err="1">
                <a:ea typeface="+mn-lt"/>
                <a:cs typeface="+mn-lt"/>
              </a:rPr>
              <a:t>digitalWrite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greenled,HIGH</a:t>
            </a:r>
            <a:r>
              <a:rPr lang="en-US">
                <a:ea typeface="+mn-lt"/>
                <a:cs typeface="+mn-lt"/>
              </a:rPr>
              <a:t>);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 tone(buzzer,1000,100000);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        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}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 else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 {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 </a:t>
            </a:r>
            <a:r>
              <a:rPr lang="en-US" err="1">
                <a:ea typeface="+mn-lt"/>
                <a:cs typeface="+mn-lt"/>
              </a:rPr>
              <a:t>digitalWrite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greenled,LOW</a:t>
            </a:r>
            <a:r>
              <a:rPr lang="en-US">
                <a:ea typeface="+mn-lt"/>
                <a:cs typeface="+mn-lt"/>
              </a:rPr>
              <a:t>);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 </a:t>
            </a:r>
            <a:r>
              <a:rPr lang="en-US" err="1">
                <a:ea typeface="+mn-lt"/>
                <a:cs typeface="+mn-lt"/>
              </a:rPr>
              <a:t>noTone</a:t>
            </a:r>
            <a:r>
              <a:rPr lang="en-US">
                <a:ea typeface="+mn-lt"/>
                <a:cs typeface="+mn-lt"/>
              </a:rPr>
              <a:t>(buzzer);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 }</a:t>
            </a:r>
            <a:endParaRPr lang="en-US"/>
          </a:p>
          <a:p>
            <a:r>
              <a:rPr lang="en-US">
                <a:ea typeface="+mn-lt"/>
                <a:cs typeface="+mn-lt"/>
              </a:rPr>
              <a:t>}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393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0882E084-73D3-81CA-2CB7-8B6762862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498" y="174710"/>
            <a:ext cx="8346686" cy="525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7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4C88-160F-5F7B-15BD-3B8E1AFB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D5FA9-959D-2A3F-AFE2-540547DDFE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58ABDA6-55F0-11FB-4217-690CFC85C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40" y="143920"/>
            <a:ext cx="11143784" cy="592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38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code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2022-09-17T17:05:27Z</dcterms:created>
  <dcterms:modified xsi:type="dcterms:W3CDTF">2022-09-17T17:39:28Z</dcterms:modified>
</cp:coreProperties>
</file>