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9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8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31B2-7B06-4AF3-972F-D3AD5CB5E5A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9BF1-1318-42B8-84BA-3D0683EB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2022-03-26T07:42:44Z</dcterms:created>
  <dcterms:modified xsi:type="dcterms:W3CDTF">2022-03-26T07:44:02Z</dcterms:modified>
</cp:coreProperties>
</file>