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7"/>
  </p:notesMasterIdLst>
  <p:sldIdLst>
    <p:sldId id="264" r:id="rId2"/>
    <p:sldId id="256" r:id="rId3"/>
    <p:sldId id="257" r:id="rId4"/>
    <p:sldId id="258" r:id="rId5"/>
    <p:sldId id="259" r:id="rId6"/>
  </p:sldIdLst>
  <p:sldSz cx="9144000" cy="6858000" type="screen4x3"/>
  <p:notesSz cx="6735763" cy="986948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53C6-9255-4892-A458-4E173A1AA8DC}" v="27" dt="2020-10-22T10:46:50.985"/>
    <p1510:client id="{211374FC-DDDA-41F2-9E22-CD82C2354C2E}" v="2" dt="2020-10-22T14:44:13.616"/>
    <p1510:client id="{5410C263-8235-4BDD-9FA7-9EBEA84C67BB}" v="15" dt="2020-10-22T06:44:17.298"/>
    <p1510:client id="{9A618CD4-896F-4597-BA53-4C5CF8024F87}" v="41" dt="2020-10-22T11:34:50.784"/>
    <p1510:client id="{B1754875-BF03-4991-A5F5-4970B19E50E5}" v="188" dt="2020-10-22T08:33:54.786"/>
    <p1510:client id="{E7EC24D6-1183-425B-B789-13DF8E4F87E6}" v="55" dt="2020-10-22T11:22:15.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108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C03D4674-AE78-48CA-845C-CFA911E33B09}" type="datetimeFigureOut">
              <a:rPr lang="en-US" smtClean="0"/>
              <a:t>16-Sep-22</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4FC97305-1AB7-4EBC-BAFE-487EEDD76EB1}" type="slidenum">
              <a:rPr lang="en-US" smtClean="0"/>
              <a:t>‹#›</a:t>
            </a:fld>
            <a:endParaRPr lang="en-US"/>
          </a:p>
        </p:txBody>
      </p:sp>
    </p:spTree>
    <p:extLst>
      <p:ext uri="{BB962C8B-B14F-4D97-AF65-F5344CB8AC3E}">
        <p14:creationId xmlns:p14="http://schemas.microsoft.com/office/powerpoint/2010/main" val="284862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84BCBD63-7B66-4E37-83C0-29B7571D8386}"/>
              </a:ext>
            </a:extLst>
          </p:cNvPr>
          <p:cNvSpPr>
            <a:spLocks noGrp="1"/>
          </p:cNvSpPr>
          <p:nvPr>
            <p:ph type="dt" sz="half" idx="10"/>
          </p:nvPr>
        </p:nvSpPr>
        <p:spPr/>
        <p:txBody>
          <a:bodyPr/>
          <a:lstStyle>
            <a:lvl1pPr>
              <a:defRPr/>
            </a:lvl1pPr>
          </a:lstStyle>
          <a:p>
            <a:pPr>
              <a:defRPr/>
            </a:pPr>
            <a:fld id="{2187AB7D-3F8F-4C56-946E-77A9BA16C1FF}" type="datetime1">
              <a:rPr lang="en-US"/>
              <a:pPr>
                <a:defRPr/>
              </a:pPr>
              <a:t>16-Sep-22</a:t>
            </a:fld>
            <a:endParaRPr lang="en-US" dirty="0"/>
          </a:p>
        </p:txBody>
      </p:sp>
      <p:sp>
        <p:nvSpPr>
          <p:cNvPr id="5" name="Footer Placeholder 4">
            <a:extLst>
              <a:ext uri="{FF2B5EF4-FFF2-40B4-BE49-F238E27FC236}">
                <a16:creationId xmlns:a16="http://schemas.microsoft.com/office/drawing/2014/main" xmlns="" id="{836DA052-22D7-48EE-BCDD-801423FE1736}"/>
              </a:ext>
            </a:extLst>
          </p:cNvPr>
          <p:cNvSpPr>
            <a:spLocks noGrp="1"/>
          </p:cNvSpPr>
          <p:nvPr>
            <p:ph type="ftr" sz="quarter" idx="11"/>
          </p:nvPr>
        </p:nvSpPr>
        <p:spPr/>
        <p:txBody>
          <a:bodyPr/>
          <a:lstStyle>
            <a:lvl1pPr>
              <a:defRPr/>
            </a:lvl1pPr>
          </a:lstStyle>
          <a:p>
            <a:pPr>
              <a:defRPr/>
            </a:pPr>
            <a:r>
              <a:rPr lang="en-US" dirty="0"/>
              <a:t>Design </a:t>
            </a:r>
            <a:r>
              <a:rPr lang="en-US" dirty="0" err="1"/>
              <a:t>Thinking_Review</a:t>
            </a:r>
            <a:r>
              <a:rPr lang="en-US" dirty="0"/>
              <a:t> I</a:t>
            </a:r>
          </a:p>
        </p:txBody>
      </p:sp>
      <p:sp>
        <p:nvSpPr>
          <p:cNvPr id="6" name="Slide Number Placeholder 5">
            <a:extLst>
              <a:ext uri="{FF2B5EF4-FFF2-40B4-BE49-F238E27FC236}">
                <a16:creationId xmlns:a16="http://schemas.microsoft.com/office/drawing/2014/main" xmlns="" id="{D9951F00-33A5-4625-8926-079E5361FC57}"/>
              </a:ext>
            </a:extLst>
          </p:cNvPr>
          <p:cNvSpPr>
            <a:spLocks noGrp="1"/>
          </p:cNvSpPr>
          <p:nvPr>
            <p:ph type="sldNum" sz="quarter" idx="12"/>
          </p:nvPr>
        </p:nvSpPr>
        <p:spPr/>
        <p:txBody>
          <a:bodyPr/>
          <a:lstStyle>
            <a:lvl1pPr>
              <a:defRPr/>
            </a:lvl1pPr>
          </a:lstStyle>
          <a:p>
            <a:pPr>
              <a:defRPr/>
            </a:pPr>
            <a:fld id="{803155C6-1B0C-48C0-8F7B-C541BDFACED3}" type="slidenum">
              <a:rPr lang="en-US" altLang="en-US"/>
              <a:pPr>
                <a:defRPr/>
              </a:pPr>
              <a:t>‹#›</a:t>
            </a:fld>
            <a:endParaRPr lang="en-US" altLang="en-US"/>
          </a:p>
        </p:txBody>
      </p:sp>
    </p:spTree>
    <p:extLst>
      <p:ext uri="{BB962C8B-B14F-4D97-AF65-F5344CB8AC3E}">
        <p14:creationId xmlns:p14="http://schemas.microsoft.com/office/powerpoint/2010/main" val="1341321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2583BC-EC9B-4BE0-8D60-F270AA992005}"/>
              </a:ext>
            </a:extLst>
          </p:cNvPr>
          <p:cNvSpPr>
            <a:spLocks noGrp="1"/>
          </p:cNvSpPr>
          <p:nvPr>
            <p:ph type="dt" sz="half" idx="10"/>
          </p:nvPr>
        </p:nvSpPr>
        <p:spPr/>
        <p:txBody>
          <a:bodyPr/>
          <a:lstStyle>
            <a:lvl1pPr>
              <a:defRPr/>
            </a:lvl1pPr>
          </a:lstStyle>
          <a:p>
            <a:pPr>
              <a:defRPr/>
            </a:pPr>
            <a:fld id="{8495D860-B084-453F-8DDB-C5CAA0FFAE28}" type="datetime1">
              <a:rPr lang="en-US"/>
              <a:pPr>
                <a:defRPr/>
              </a:pPr>
              <a:t>16-Sep-22</a:t>
            </a:fld>
            <a:endParaRPr lang="en-US"/>
          </a:p>
        </p:txBody>
      </p:sp>
      <p:sp>
        <p:nvSpPr>
          <p:cNvPr id="5" name="Footer Placeholder 4">
            <a:extLst>
              <a:ext uri="{FF2B5EF4-FFF2-40B4-BE49-F238E27FC236}">
                <a16:creationId xmlns:a16="http://schemas.microsoft.com/office/drawing/2014/main" xmlns="" id="{3BAE9BAC-3A0A-4D35-9035-F02355F78B71}"/>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xmlns="" id="{F4EED22D-883F-4DA3-AFE1-A6D086E87356}"/>
              </a:ext>
            </a:extLst>
          </p:cNvPr>
          <p:cNvSpPr>
            <a:spLocks noGrp="1"/>
          </p:cNvSpPr>
          <p:nvPr>
            <p:ph type="sldNum" sz="quarter" idx="12"/>
          </p:nvPr>
        </p:nvSpPr>
        <p:spPr/>
        <p:txBody>
          <a:bodyPr/>
          <a:lstStyle>
            <a:lvl1pPr>
              <a:defRPr/>
            </a:lvl1pPr>
          </a:lstStyle>
          <a:p>
            <a:pPr>
              <a:defRPr/>
            </a:pPr>
            <a:fld id="{4F6C2FEA-8E39-4ACA-A6DC-D7B9EFC0F01D}" type="slidenum">
              <a:rPr lang="en-US" altLang="en-US"/>
              <a:pPr>
                <a:defRPr/>
              </a:pPr>
              <a:t>‹#›</a:t>
            </a:fld>
            <a:endParaRPr lang="en-US" altLang="en-US"/>
          </a:p>
        </p:txBody>
      </p:sp>
    </p:spTree>
    <p:extLst>
      <p:ext uri="{BB962C8B-B14F-4D97-AF65-F5344CB8AC3E}">
        <p14:creationId xmlns:p14="http://schemas.microsoft.com/office/powerpoint/2010/main" val="22117995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B03DE7-EC9E-49A9-BB85-EBC77E685672}"/>
              </a:ext>
            </a:extLst>
          </p:cNvPr>
          <p:cNvSpPr>
            <a:spLocks noGrp="1"/>
          </p:cNvSpPr>
          <p:nvPr>
            <p:ph type="dt" sz="half" idx="10"/>
          </p:nvPr>
        </p:nvSpPr>
        <p:spPr/>
        <p:txBody>
          <a:bodyPr/>
          <a:lstStyle>
            <a:lvl1pPr>
              <a:defRPr/>
            </a:lvl1pPr>
          </a:lstStyle>
          <a:p>
            <a:pPr>
              <a:defRPr/>
            </a:pPr>
            <a:fld id="{974BB3E1-AEDF-4D58-A2C8-447AD083DF38}" type="datetime1">
              <a:rPr lang="en-US"/>
              <a:pPr>
                <a:defRPr/>
              </a:pPr>
              <a:t>16-Sep-22</a:t>
            </a:fld>
            <a:endParaRPr lang="en-US"/>
          </a:p>
        </p:txBody>
      </p:sp>
      <p:sp>
        <p:nvSpPr>
          <p:cNvPr id="5" name="Footer Placeholder 4">
            <a:extLst>
              <a:ext uri="{FF2B5EF4-FFF2-40B4-BE49-F238E27FC236}">
                <a16:creationId xmlns:a16="http://schemas.microsoft.com/office/drawing/2014/main" xmlns="" id="{4B960B96-B855-4287-8F93-A85F205D6403}"/>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xmlns="" id="{5A5D2ECC-0449-43FB-9DAB-3415E717F166}"/>
              </a:ext>
            </a:extLst>
          </p:cNvPr>
          <p:cNvSpPr>
            <a:spLocks noGrp="1"/>
          </p:cNvSpPr>
          <p:nvPr>
            <p:ph type="sldNum" sz="quarter" idx="12"/>
          </p:nvPr>
        </p:nvSpPr>
        <p:spPr/>
        <p:txBody>
          <a:bodyPr/>
          <a:lstStyle>
            <a:lvl1pPr>
              <a:defRPr/>
            </a:lvl1pPr>
          </a:lstStyle>
          <a:p>
            <a:pPr>
              <a:defRPr/>
            </a:pPr>
            <a:fld id="{7E23962E-1ACC-4641-B455-79226A807168}" type="slidenum">
              <a:rPr lang="en-US" altLang="en-US"/>
              <a:pPr>
                <a:defRPr/>
              </a:pPr>
              <a:t>‹#›</a:t>
            </a:fld>
            <a:endParaRPr lang="en-US" altLang="en-US"/>
          </a:p>
        </p:txBody>
      </p:sp>
    </p:spTree>
    <p:extLst>
      <p:ext uri="{BB962C8B-B14F-4D97-AF65-F5344CB8AC3E}">
        <p14:creationId xmlns:p14="http://schemas.microsoft.com/office/powerpoint/2010/main" val="30966924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582D9AA-7692-494B-90B5-A3517D8E2A03}"/>
              </a:ext>
            </a:extLst>
          </p:cNvPr>
          <p:cNvSpPr>
            <a:spLocks noGrp="1"/>
          </p:cNvSpPr>
          <p:nvPr>
            <p:ph type="dt" sz="half" idx="10"/>
          </p:nvPr>
        </p:nvSpPr>
        <p:spPr>
          <a:xfrm>
            <a:off x="1066800" y="6248400"/>
            <a:ext cx="1905000" cy="457200"/>
          </a:xfrm>
        </p:spPr>
        <p:txBody>
          <a:bodyPr/>
          <a:lstStyle>
            <a:lvl1pPr>
              <a:defRPr/>
            </a:lvl1pPr>
          </a:lstStyle>
          <a:p>
            <a:pPr>
              <a:defRPr/>
            </a:pPr>
            <a:fld id="{20171A85-199D-4863-912E-76649E96AA9D}" type="datetime1">
              <a:rPr lang="en-US"/>
              <a:pPr>
                <a:defRPr/>
              </a:pPr>
              <a:t>16-Sep-22</a:t>
            </a:fld>
            <a:endParaRPr lang="en-US"/>
          </a:p>
        </p:txBody>
      </p:sp>
      <p:sp>
        <p:nvSpPr>
          <p:cNvPr id="6" name="Footer Placeholder 5">
            <a:extLst>
              <a:ext uri="{FF2B5EF4-FFF2-40B4-BE49-F238E27FC236}">
                <a16:creationId xmlns:a16="http://schemas.microsoft.com/office/drawing/2014/main" xmlns="" id="{464BB3CC-47AB-47B5-BB84-5868F8ADDCC5}"/>
              </a:ext>
            </a:extLst>
          </p:cNvPr>
          <p:cNvSpPr>
            <a:spLocks noGrp="1"/>
          </p:cNvSpPr>
          <p:nvPr>
            <p:ph type="ftr" sz="quarter" idx="11"/>
          </p:nvPr>
        </p:nvSpPr>
        <p:spPr>
          <a:xfrm>
            <a:off x="3429000" y="6248400"/>
            <a:ext cx="2895600" cy="457200"/>
          </a:xfrm>
        </p:spPr>
        <p:txBody>
          <a:bodyPr/>
          <a:lstStyle>
            <a:lvl1pPr>
              <a:defRPr/>
            </a:lvl1pPr>
          </a:lstStyle>
          <a:p>
            <a:pPr>
              <a:defRPr/>
            </a:pPr>
            <a:r>
              <a:rPr lang="en-US"/>
              <a:t>Design Thinking_Review I</a:t>
            </a:r>
          </a:p>
        </p:txBody>
      </p:sp>
      <p:sp>
        <p:nvSpPr>
          <p:cNvPr id="7" name="Slide Number Placeholder 6">
            <a:extLst>
              <a:ext uri="{FF2B5EF4-FFF2-40B4-BE49-F238E27FC236}">
                <a16:creationId xmlns:a16="http://schemas.microsoft.com/office/drawing/2014/main" xmlns="" id="{34CB4A99-E04A-40E4-81AF-DC3C106C9AD1}"/>
              </a:ext>
            </a:extLst>
          </p:cNvPr>
          <p:cNvSpPr>
            <a:spLocks noGrp="1"/>
          </p:cNvSpPr>
          <p:nvPr>
            <p:ph type="sldNum" sz="quarter" idx="12"/>
          </p:nvPr>
        </p:nvSpPr>
        <p:spPr>
          <a:xfrm>
            <a:off x="6705600" y="6248400"/>
            <a:ext cx="1905000" cy="457200"/>
          </a:xfrm>
        </p:spPr>
        <p:txBody>
          <a:bodyPr/>
          <a:lstStyle>
            <a:lvl1pPr>
              <a:defRPr/>
            </a:lvl1pPr>
          </a:lstStyle>
          <a:p>
            <a:pPr>
              <a:defRPr/>
            </a:pPr>
            <a:fld id="{78D6C93D-A82C-4FC2-AED6-7ACCCB24D9E4}" type="slidenum">
              <a:rPr lang="en-US" altLang="en-US"/>
              <a:pPr>
                <a:defRPr/>
              </a:pPr>
              <a:t>‹#›</a:t>
            </a:fld>
            <a:endParaRPr lang="en-US" altLang="en-US"/>
          </a:p>
        </p:txBody>
      </p:sp>
    </p:spTree>
    <p:extLst>
      <p:ext uri="{BB962C8B-B14F-4D97-AF65-F5344CB8AC3E}">
        <p14:creationId xmlns:p14="http://schemas.microsoft.com/office/powerpoint/2010/main" val="160056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15481D-B940-4584-BDE9-AA5DC8A77FF4}"/>
              </a:ext>
            </a:extLst>
          </p:cNvPr>
          <p:cNvSpPr>
            <a:spLocks noGrp="1"/>
          </p:cNvSpPr>
          <p:nvPr>
            <p:ph type="dt" sz="half" idx="10"/>
          </p:nvPr>
        </p:nvSpPr>
        <p:spPr/>
        <p:txBody>
          <a:bodyPr/>
          <a:lstStyle>
            <a:lvl1pPr>
              <a:defRPr/>
            </a:lvl1pPr>
          </a:lstStyle>
          <a:p>
            <a:pPr>
              <a:defRPr/>
            </a:pPr>
            <a:fld id="{273C9F27-1281-4E9E-8D81-77F3B5B863D2}" type="datetime1">
              <a:rPr lang="en-US"/>
              <a:pPr>
                <a:defRPr/>
              </a:pPr>
              <a:t>16-Sep-22</a:t>
            </a:fld>
            <a:endParaRPr lang="en-US"/>
          </a:p>
        </p:txBody>
      </p:sp>
      <p:sp>
        <p:nvSpPr>
          <p:cNvPr id="5" name="Footer Placeholder 4">
            <a:extLst>
              <a:ext uri="{FF2B5EF4-FFF2-40B4-BE49-F238E27FC236}">
                <a16:creationId xmlns:a16="http://schemas.microsoft.com/office/drawing/2014/main" xmlns="" id="{42D0D8D2-0722-4B06-A127-BB8C629D4F1E}"/>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xmlns="" id="{D180FD69-2934-4121-A7BB-D79426267FD4}"/>
              </a:ext>
            </a:extLst>
          </p:cNvPr>
          <p:cNvSpPr>
            <a:spLocks noGrp="1"/>
          </p:cNvSpPr>
          <p:nvPr>
            <p:ph type="sldNum" sz="quarter" idx="12"/>
          </p:nvPr>
        </p:nvSpPr>
        <p:spPr/>
        <p:txBody>
          <a:bodyPr/>
          <a:lstStyle>
            <a:lvl1pPr>
              <a:defRPr/>
            </a:lvl1pPr>
          </a:lstStyle>
          <a:p>
            <a:pPr>
              <a:defRPr/>
            </a:pPr>
            <a:fld id="{A9A1EBF4-DD7D-4218-AE56-B60749FD1040}" type="slidenum">
              <a:rPr lang="en-US" altLang="en-US"/>
              <a:pPr>
                <a:defRPr/>
              </a:pPr>
              <a:t>‹#›</a:t>
            </a:fld>
            <a:endParaRPr lang="en-US" altLang="en-US"/>
          </a:p>
        </p:txBody>
      </p:sp>
    </p:spTree>
    <p:extLst>
      <p:ext uri="{BB962C8B-B14F-4D97-AF65-F5344CB8AC3E}">
        <p14:creationId xmlns:p14="http://schemas.microsoft.com/office/powerpoint/2010/main" val="11986018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8FCDEF1-241F-4D66-9A2B-BE98FA110B2E}"/>
              </a:ext>
            </a:extLst>
          </p:cNvPr>
          <p:cNvSpPr>
            <a:spLocks noGrp="1"/>
          </p:cNvSpPr>
          <p:nvPr>
            <p:ph type="dt" sz="half" idx="10"/>
          </p:nvPr>
        </p:nvSpPr>
        <p:spPr/>
        <p:txBody>
          <a:bodyPr/>
          <a:lstStyle>
            <a:lvl1pPr>
              <a:defRPr/>
            </a:lvl1pPr>
          </a:lstStyle>
          <a:p>
            <a:pPr>
              <a:defRPr/>
            </a:pPr>
            <a:fld id="{DE9DC2E6-4C74-46F8-9334-4FE4DD4961DA}" type="datetime1">
              <a:rPr lang="en-US"/>
              <a:pPr>
                <a:defRPr/>
              </a:pPr>
              <a:t>16-Sep-22</a:t>
            </a:fld>
            <a:endParaRPr lang="en-US"/>
          </a:p>
        </p:txBody>
      </p:sp>
      <p:sp>
        <p:nvSpPr>
          <p:cNvPr id="5" name="Footer Placeholder 4">
            <a:extLst>
              <a:ext uri="{FF2B5EF4-FFF2-40B4-BE49-F238E27FC236}">
                <a16:creationId xmlns:a16="http://schemas.microsoft.com/office/drawing/2014/main" xmlns="" id="{4E865696-EFD0-45C5-81BB-DDBC0BCC2ADD}"/>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xmlns="" id="{A7A6B908-9705-4EEB-8CAC-CE8B95AD85EB}"/>
              </a:ext>
            </a:extLst>
          </p:cNvPr>
          <p:cNvSpPr>
            <a:spLocks noGrp="1"/>
          </p:cNvSpPr>
          <p:nvPr>
            <p:ph type="sldNum" sz="quarter" idx="12"/>
          </p:nvPr>
        </p:nvSpPr>
        <p:spPr/>
        <p:txBody>
          <a:bodyPr/>
          <a:lstStyle>
            <a:lvl1pPr>
              <a:defRPr/>
            </a:lvl1pPr>
          </a:lstStyle>
          <a:p>
            <a:pPr>
              <a:defRPr/>
            </a:pPr>
            <a:fld id="{355AA5F6-DBF1-412E-A39C-F6FCC428A609}" type="slidenum">
              <a:rPr lang="en-US" altLang="en-US"/>
              <a:pPr>
                <a:defRPr/>
              </a:pPr>
              <a:t>‹#›</a:t>
            </a:fld>
            <a:endParaRPr lang="en-US" altLang="en-US"/>
          </a:p>
        </p:txBody>
      </p:sp>
    </p:spTree>
    <p:extLst>
      <p:ext uri="{BB962C8B-B14F-4D97-AF65-F5344CB8AC3E}">
        <p14:creationId xmlns:p14="http://schemas.microsoft.com/office/powerpoint/2010/main" val="531082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3A72BEA1-9F49-42BC-9A85-37F366DD97AC}"/>
              </a:ext>
            </a:extLst>
          </p:cNvPr>
          <p:cNvSpPr>
            <a:spLocks noGrp="1"/>
          </p:cNvSpPr>
          <p:nvPr>
            <p:ph type="dt" sz="half" idx="10"/>
          </p:nvPr>
        </p:nvSpPr>
        <p:spPr/>
        <p:txBody>
          <a:bodyPr/>
          <a:lstStyle>
            <a:lvl1pPr>
              <a:defRPr/>
            </a:lvl1pPr>
          </a:lstStyle>
          <a:p>
            <a:pPr>
              <a:defRPr/>
            </a:pPr>
            <a:fld id="{D9A15558-9338-4D2B-BFE4-E59D00D0AFE0}" type="datetime1">
              <a:rPr lang="en-US"/>
              <a:pPr>
                <a:defRPr/>
              </a:pPr>
              <a:t>16-Sep-22</a:t>
            </a:fld>
            <a:endParaRPr lang="en-US"/>
          </a:p>
        </p:txBody>
      </p:sp>
      <p:sp>
        <p:nvSpPr>
          <p:cNvPr id="6" name="Footer Placeholder 4">
            <a:extLst>
              <a:ext uri="{FF2B5EF4-FFF2-40B4-BE49-F238E27FC236}">
                <a16:creationId xmlns:a16="http://schemas.microsoft.com/office/drawing/2014/main" xmlns="" id="{1D00682F-0631-4C49-AF75-F25E63CE9548}"/>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xmlns="" id="{3BBA25C8-8FA9-46DB-B38B-41AE1FD4D2F0}"/>
              </a:ext>
            </a:extLst>
          </p:cNvPr>
          <p:cNvSpPr>
            <a:spLocks noGrp="1"/>
          </p:cNvSpPr>
          <p:nvPr>
            <p:ph type="sldNum" sz="quarter" idx="12"/>
          </p:nvPr>
        </p:nvSpPr>
        <p:spPr/>
        <p:txBody>
          <a:bodyPr/>
          <a:lstStyle>
            <a:lvl1pPr>
              <a:defRPr/>
            </a:lvl1pPr>
          </a:lstStyle>
          <a:p>
            <a:pPr>
              <a:defRPr/>
            </a:pPr>
            <a:fld id="{9D996AE0-6C81-4F89-8E96-5FDEA8A91D98}" type="slidenum">
              <a:rPr lang="en-US" altLang="en-US"/>
              <a:pPr>
                <a:defRPr/>
              </a:pPr>
              <a:t>‹#›</a:t>
            </a:fld>
            <a:endParaRPr lang="en-US" altLang="en-US"/>
          </a:p>
        </p:txBody>
      </p:sp>
    </p:spTree>
    <p:extLst>
      <p:ext uri="{BB962C8B-B14F-4D97-AF65-F5344CB8AC3E}">
        <p14:creationId xmlns:p14="http://schemas.microsoft.com/office/powerpoint/2010/main" val="897100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6E12058C-DBB1-47A5-8237-7590C81620A7}"/>
              </a:ext>
            </a:extLst>
          </p:cNvPr>
          <p:cNvSpPr>
            <a:spLocks noGrp="1"/>
          </p:cNvSpPr>
          <p:nvPr>
            <p:ph type="dt" sz="half" idx="10"/>
          </p:nvPr>
        </p:nvSpPr>
        <p:spPr/>
        <p:txBody>
          <a:bodyPr/>
          <a:lstStyle>
            <a:lvl1pPr>
              <a:defRPr/>
            </a:lvl1pPr>
          </a:lstStyle>
          <a:p>
            <a:pPr>
              <a:defRPr/>
            </a:pPr>
            <a:fld id="{3841153C-9540-4C7C-B9DF-D72D4077BD71}" type="datetime1">
              <a:rPr lang="en-US"/>
              <a:pPr>
                <a:defRPr/>
              </a:pPr>
              <a:t>16-Sep-22</a:t>
            </a:fld>
            <a:endParaRPr lang="en-US"/>
          </a:p>
        </p:txBody>
      </p:sp>
      <p:sp>
        <p:nvSpPr>
          <p:cNvPr id="8" name="Footer Placeholder 4">
            <a:extLst>
              <a:ext uri="{FF2B5EF4-FFF2-40B4-BE49-F238E27FC236}">
                <a16:creationId xmlns:a16="http://schemas.microsoft.com/office/drawing/2014/main" xmlns="" id="{517F4A12-79F8-47A0-9D28-D97561C99609}"/>
              </a:ext>
            </a:extLst>
          </p:cNvPr>
          <p:cNvSpPr>
            <a:spLocks noGrp="1"/>
          </p:cNvSpPr>
          <p:nvPr>
            <p:ph type="ftr" sz="quarter" idx="11"/>
          </p:nvPr>
        </p:nvSpPr>
        <p:spPr/>
        <p:txBody>
          <a:bodyPr/>
          <a:lstStyle>
            <a:lvl1pPr>
              <a:defRPr/>
            </a:lvl1pPr>
          </a:lstStyle>
          <a:p>
            <a:pPr>
              <a:defRPr/>
            </a:pPr>
            <a:r>
              <a:rPr lang="en-US"/>
              <a:t>Design Thinking_Review I</a:t>
            </a:r>
          </a:p>
        </p:txBody>
      </p:sp>
      <p:sp>
        <p:nvSpPr>
          <p:cNvPr id="9" name="Slide Number Placeholder 5">
            <a:extLst>
              <a:ext uri="{FF2B5EF4-FFF2-40B4-BE49-F238E27FC236}">
                <a16:creationId xmlns:a16="http://schemas.microsoft.com/office/drawing/2014/main" xmlns="" id="{B45D4FDD-FC1B-405E-B0BC-877446CFD3B8}"/>
              </a:ext>
            </a:extLst>
          </p:cNvPr>
          <p:cNvSpPr>
            <a:spLocks noGrp="1"/>
          </p:cNvSpPr>
          <p:nvPr>
            <p:ph type="sldNum" sz="quarter" idx="12"/>
          </p:nvPr>
        </p:nvSpPr>
        <p:spPr/>
        <p:txBody>
          <a:bodyPr/>
          <a:lstStyle>
            <a:lvl1pPr>
              <a:defRPr/>
            </a:lvl1pPr>
          </a:lstStyle>
          <a:p>
            <a:pPr>
              <a:defRPr/>
            </a:pPr>
            <a:fld id="{435ACF32-7BD3-49C1-8872-606E53259F48}" type="slidenum">
              <a:rPr lang="en-US" altLang="en-US"/>
              <a:pPr>
                <a:defRPr/>
              </a:pPr>
              <a:t>‹#›</a:t>
            </a:fld>
            <a:endParaRPr lang="en-US" altLang="en-US"/>
          </a:p>
        </p:txBody>
      </p:sp>
    </p:spTree>
    <p:extLst>
      <p:ext uri="{BB962C8B-B14F-4D97-AF65-F5344CB8AC3E}">
        <p14:creationId xmlns:p14="http://schemas.microsoft.com/office/powerpoint/2010/main" val="19205473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3F6AF276-7257-4359-A9B2-AE046D6DA591}"/>
              </a:ext>
            </a:extLst>
          </p:cNvPr>
          <p:cNvSpPr>
            <a:spLocks noGrp="1"/>
          </p:cNvSpPr>
          <p:nvPr>
            <p:ph type="dt" sz="half" idx="10"/>
          </p:nvPr>
        </p:nvSpPr>
        <p:spPr/>
        <p:txBody>
          <a:bodyPr/>
          <a:lstStyle>
            <a:lvl1pPr>
              <a:defRPr/>
            </a:lvl1pPr>
          </a:lstStyle>
          <a:p>
            <a:pPr>
              <a:defRPr/>
            </a:pPr>
            <a:fld id="{53011119-914F-480C-A0B4-6C3FBA1257EC}" type="datetime1">
              <a:rPr lang="en-US"/>
              <a:pPr>
                <a:defRPr/>
              </a:pPr>
              <a:t>16-Sep-22</a:t>
            </a:fld>
            <a:endParaRPr lang="en-US"/>
          </a:p>
        </p:txBody>
      </p:sp>
      <p:sp>
        <p:nvSpPr>
          <p:cNvPr id="4" name="Footer Placeholder 4">
            <a:extLst>
              <a:ext uri="{FF2B5EF4-FFF2-40B4-BE49-F238E27FC236}">
                <a16:creationId xmlns:a16="http://schemas.microsoft.com/office/drawing/2014/main" xmlns="" id="{69757381-A49A-461D-870E-4AA9DA3BFD2D}"/>
              </a:ext>
            </a:extLst>
          </p:cNvPr>
          <p:cNvSpPr>
            <a:spLocks noGrp="1"/>
          </p:cNvSpPr>
          <p:nvPr>
            <p:ph type="ftr" sz="quarter" idx="11"/>
          </p:nvPr>
        </p:nvSpPr>
        <p:spPr/>
        <p:txBody>
          <a:bodyPr/>
          <a:lstStyle>
            <a:lvl1pPr>
              <a:defRPr/>
            </a:lvl1pPr>
          </a:lstStyle>
          <a:p>
            <a:pPr>
              <a:defRPr/>
            </a:pPr>
            <a:r>
              <a:rPr lang="en-US"/>
              <a:t>Design Thinking_Review I</a:t>
            </a:r>
          </a:p>
        </p:txBody>
      </p:sp>
      <p:sp>
        <p:nvSpPr>
          <p:cNvPr id="5" name="Slide Number Placeholder 5">
            <a:extLst>
              <a:ext uri="{FF2B5EF4-FFF2-40B4-BE49-F238E27FC236}">
                <a16:creationId xmlns:a16="http://schemas.microsoft.com/office/drawing/2014/main" xmlns="" id="{7EC18FB3-4774-42B5-9F52-EF9B89C6640B}"/>
              </a:ext>
            </a:extLst>
          </p:cNvPr>
          <p:cNvSpPr>
            <a:spLocks noGrp="1"/>
          </p:cNvSpPr>
          <p:nvPr>
            <p:ph type="sldNum" sz="quarter" idx="12"/>
          </p:nvPr>
        </p:nvSpPr>
        <p:spPr/>
        <p:txBody>
          <a:bodyPr/>
          <a:lstStyle>
            <a:lvl1pPr>
              <a:defRPr/>
            </a:lvl1pPr>
          </a:lstStyle>
          <a:p>
            <a:pPr>
              <a:defRPr/>
            </a:pPr>
            <a:fld id="{96EAEB65-B619-4318-AD53-F72CC027E795}" type="slidenum">
              <a:rPr lang="en-US" altLang="en-US"/>
              <a:pPr>
                <a:defRPr/>
              </a:pPr>
              <a:t>‹#›</a:t>
            </a:fld>
            <a:endParaRPr lang="en-US" altLang="en-US"/>
          </a:p>
        </p:txBody>
      </p:sp>
    </p:spTree>
    <p:extLst>
      <p:ext uri="{BB962C8B-B14F-4D97-AF65-F5344CB8AC3E}">
        <p14:creationId xmlns:p14="http://schemas.microsoft.com/office/powerpoint/2010/main" val="821944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D1430F6D-4A45-4B33-A6AD-2BB75F7D1513}"/>
              </a:ext>
            </a:extLst>
          </p:cNvPr>
          <p:cNvSpPr>
            <a:spLocks noGrp="1"/>
          </p:cNvSpPr>
          <p:nvPr>
            <p:ph type="dt" sz="half" idx="10"/>
          </p:nvPr>
        </p:nvSpPr>
        <p:spPr/>
        <p:txBody>
          <a:bodyPr/>
          <a:lstStyle>
            <a:lvl1pPr>
              <a:defRPr/>
            </a:lvl1pPr>
          </a:lstStyle>
          <a:p>
            <a:pPr>
              <a:defRPr/>
            </a:pPr>
            <a:fld id="{6DAACD7E-5AC7-4D3B-AD26-2847C5D1BEA9}" type="datetime1">
              <a:rPr lang="en-US"/>
              <a:pPr>
                <a:defRPr/>
              </a:pPr>
              <a:t>16-Sep-22</a:t>
            </a:fld>
            <a:endParaRPr lang="en-US"/>
          </a:p>
        </p:txBody>
      </p:sp>
      <p:sp>
        <p:nvSpPr>
          <p:cNvPr id="3" name="Footer Placeholder 4">
            <a:extLst>
              <a:ext uri="{FF2B5EF4-FFF2-40B4-BE49-F238E27FC236}">
                <a16:creationId xmlns:a16="http://schemas.microsoft.com/office/drawing/2014/main" xmlns="" id="{CAB0DAC8-451A-4B33-9B3E-D1725D38CFE1}"/>
              </a:ext>
            </a:extLst>
          </p:cNvPr>
          <p:cNvSpPr>
            <a:spLocks noGrp="1"/>
          </p:cNvSpPr>
          <p:nvPr>
            <p:ph type="ftr" sz="quarter" idx="11"/>
          </p:nvPr>
        </p:nvSpPr>
        <p:spPr/>
        <p:txBody>
          <a:bodyPr/>
          <a:lstStyle>
            <a:lvl1pPr>
              <a:defRPr/>
            </a:lvl1pPr>
          </a:lstStyle>
          <a:p>
            <a:pPr>
              <a:defRPr/>
            </a:pPr>
            <a:r>
              <a:rPr lang="en-US"/>
              <a:t>Design Thinking_Review I</a:t>
            </a:r>
          </a:p>
        </p:txBody>
      </p:sp>
      <p:sp>
        <p:nvSpPr>
          <p:cNvPr id="4" name="Slide Number Placeholder 5">
            <a:extLst>
              <a:ext uri="{FF2B5EF4-FFF2-40B4-BE49-F238E27FC236}">
                <a16:creationId xmlns:a16="http://schemas.microsoft.com/office/drawing/2014/main" xmlns="" id="{754E7B77-90E4-449C-84C9-80D4BCD7037B}"/>
              </a:ext>
            </a:extLst>
          </p:cNvPr>
          <p:cNvSpPr>
            <a:spLocks noGrp="1"/>
          </p:cNvSpPr>
          <p:nvPr>
            <p:ph type="sldNum" sz="quarter" idx="12"/>
          </p:nvPr>
        </p:nvSpPr>
        <p:spPr/>
        <p:txBody>
          <a:bodyPr/>
          <a:lstStyle>
            <a:lvl1pPr>
              <a:defRPr/>
            </a:lvl1pPr>
          </a:lstStyle>
          <a:p>
            <a:pPr>
              <a:defRPr/>
            </a:pPr>
            <a:fld id="{652E88F8-5C85-4F7B-9CF2-DFCCB5DC701C}" type="slidenum">
              <a:rPr lang="en-US" altLang="en-US"/>
              <a:pPr>
                <a:defRPr/>
              </a:pPr>
              <a:t>‹#›</a:t>
            </a:fld>
            <a:endParaRPr lang="en-US" altLang="en-US"/>
          </a:p>
        </p:txBody>
      </p:sp>
    </p:spTree>
    <p:extLst>
      <p:ext uri="{BB962C8B-B14F-4D97-AF65-F5344CB8AC3E}">
        <p14:creationId xmlns:p14="http://schemas.microsoft.com/office/powerpoint/2010/main" val="28586659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xmlns="" id="{BC2583AE-1263-497B-8132-B4B3BB19F1C3}"/>
              </a:ext>
            </a:extLst>
          </p:cNvPr>
          <p:cNvSpPr>
            <a:spLocks noGrp="1"/>
          </p:cNvSpPr>
          <p:nvPr>
            <p:ph type="dt" sz="half" idx="10"/>
          </p:nvPr>
        </p:nvSpPr>
        <p:spPr/>
        <p:txBody>
          <a:bodyPr/>
          <a:lstStyle>
            <a:lvl1pPr>
              <a:defRPr/>
            </a:lvl1pPr>
          </a:lstStyle>
          <a:p>
            <a:pPr>
              <a:defRPr/>
            </a:pPr>
            <a:fld id="{679E25BF-FCE7-458A-92A8-115A478832AE}" type="datetime1">
              <a:rPr lang="en-US"/>
              <a:pPr>
                <a:defRPr/>
              </a:pPr>
              <a:t>16-Sep-22</a:t>
            </a:fld>
            <a:endParaRPr lang="en-US"/>
          </a:p>
        </p:txBody>
      </p:sp>
      <p:sp>
        <p:nvSpPr>
          <p:cNvPr id="6" name="Footer Placeholder 4">
            <a:extLst>
              <a:ext uri="{FF2B5EF4-FFF2-40B4-BE49-F238E27FC236}">
                <a16:creationId xmlns:a16="http://schemas.microsoft.com/office/drawing/2014/main" xmlns="" id="{54F63850-4A0A-43E6-BF3B-9597CD1A53BB}"/>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xmlns="" id="{ED92A469-A86C-4BF4-BBF5-8666F2C33849}"/>
              </a:ext>
            </a:extLst>
          </p:cNvPr>
          <p:cNvSpPr>
            <a:spLocks noGrp="1"/>
          </p:cNvSpPr>
          <p:nvPr>
            <p:ph type="sldNum" sz="quarter" idx="12"/>
          </p:nvPr>
        </p:nvSpPr>
        <p:spPr/>
        <p:txBody>
          <a:bodyPr/>
          <a:lstStyle>
            <a:lvl1pPr>
              <a:defRPr/>
            </a:lvl1pPr>
          </a:lstStyle>
          <a:p>
            <a:pPr>
              <a:defRPr/>
            </a:pPr>
            <a:fld id="{82C7EFC3-FFB8-4BEA-A131-D4D00C318CF4}" type="slidenum">
              <a:rPr lang="en-US" altLang="en-US"/>
              <a:pPr>
                <a:defRPr/>
              </a:pPr>
              <a:t>‹#›</a:t>
            </a:fld>
            <a:endParaRPr lang="en-US" altLang="en-US"/>
          </a:p>
        </p:txBody>
      </p:sp>
    </p:spTree>
    <p:extLst>
      <p:ext uri="{BB962C8B-B14F-4D97-AF65-F5344CB8AC3E}">
        <p14:creationId xmlns:p14="http://schemas.microsoft.com/office/powerpoint/2010/main" val="13719957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xmlns="" id="{48FBDF4E-716C-4230-8C11-0E80AFD6975A}"/>
              </a:ext>
            </a:extLst>
          </p:cNvPr>
          <p:cNvSpPr>
            <a:spLocks noGrp="1"/>
          </p:cNvSpPr>
          <p:nvPr>
            <p:ph type="dt" sz="half" idx="10"/>
          </p:nvPr>
        </p:nvSpPr>
        <p:spPr/>
        <p:txBody>
          <a:bodyPr/>
          <a:lstStyle>
            <a:lvl1pPr>
              <a:defRPr/>
            </a:lvl1pPr>
          </a:lstStyle>
          <a:p>
            <a:pPr>
              <a:defRPr/>
            </a:pPr>
            <a:fld id="{BC8E1C30-4AD6-472C-BA00-549450B34159}" type="datetime1">
              <a:rPr lang="en-US"/>
              <a:pPr>
                <a:defRPr/>
              </a:pPr>
              <a:t>16-Sep-22</a:t>
            </a:fld>
            <a:endParaRPr lang="en-US"/>
          </a:p>
        </p:txBody>
      </p:sp>
      <p:sp>
        <p:nvSpPr>
          <p:cNvPr id="6" name="Footer Placeholder 4">
            <a:extLst>
              <a:ext uri="{FF2B5EF4-FFF2-40B4-BE49-F238E27FC236}">
                <a16:creationId xmlns:a16="http://schemas.microsoft.com/office/drawing/2014/main" xmlns="" id="{CB993259-B28A-4668-AC34-7D18700DE47C}"/>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xmlns="" id="{F8493528-7E3E-4ECF-B783-F14B0D722637}"/>
              </a:ext>
            </a:extLst>
          </p:cNvPr>
          <p:cNvSpPr>
            <a:spLocks noGrp="1"/>
          </p:cNvSpPr>
          <p:nvPr>
            <p:ph type="sldNum" sz="quarter" idx="12"/>
          </p:nvPr>
        </p:nvSpPr>
        <p:spPr/>
        <p:txBody>
          <a:bodyPr/>
          <a:lstStyle>
            <a:lvl1pPr>
              <a:defRPr/>
            </a:lvl1pPr>
          </a:lstStyle>
          <a:p>
            <a:pPr>
              <a:defRPr/>
            </a:pPr>
            <a:fld id="{B94C745F-2AC1-4DB9-A1A7-A5C25FCCE1B3}" type="slidenum">
              <a:rPr lang="en-US" altLang="en-US"/>
              <a:pPr>
                <a:defRPr/>
              </a:pPr>
              <a:t>‹#›</a:t>
            </a:fld>
            <a:endParaRPr lang="en-US" altLang="en-US"/>
          </a:p>
        </p:txBody>
      </p:sp>
    </p:spTree>
    <p:extLst>
      <p:ext uri="{BB962C8B-B14F-4D97-AF65-F5344CB8AC3E}">
        <p14:creationId xmlns:p14="http://schemas.microsoft.com/office/powerpoint/2010/main" val="3724384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47379983-B46E-4216-92CA-1B334DAF140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60D6D7F5-3EE8-458F-AA84-CB83F31CF8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F324D605-CEE6-494B-9CA7-190BCB48F8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B24CF175-F046-4AA7-B0B8-D4D5CF897147}" type="datetime1">
              <a:rPr lang="en-US"/>
              <a:pPr>
                <a:defRPr/>
              </a:pPr>
              <a:t>16-Sep-22</a:t>
            </a:fld>
            <a:endParaRPr lang="en-US"/>
          </a:p>
        </p:txBody>
      </p:sp>
      <p:sp>
        <p:nvSpPr>
          <p:cNvPr id="5" name="Footer Placeholder 4">
            <a:extLst>
              <a:ext uri="{FF2B5EF4-FFF2-40B4-BE49-F238E27FC236}">
                <a16:creationId xmlns:a16="http://schemas.microsoft.com/office/drawing/2014/main" xmlns="" id="{D9F6BF9F-AE56-42C2-A23B-A17E57229A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xmlns="" id="{B6AF2DFF-B838-4F7C-A553-C56AB0258AA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44E7573-D532-4925-8BB3-3F651D9450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7" r:id="rId1"/>
    <p:sldLayoutId id="2147485018" r:id="rId2"/>
    <p:sldLayoutId id="2147485019" r:id="rId3"/>
    <p:sldLayoutId id="2147485020" r:id="rId4"/>
    <p:sldLayoutId id="2147485021" r:id="rId5"/>
    <p:sldLayoutId id="2147485022" r:id="rId6"/>
    <p:sldLayoutId id="2147485023" r:id="rId7"/>
    <p:sldLayoutId id="2147485024" r:id="rId8"/>
    <p:sldLayoutId id="2147485025" r:id="rId9"/>
    <p:sldLayoutId id="2147485026" r:id="rId10"/>
    <p:sldLayoutId id="2147485027" r:id="rId11"/>
    <p:sldLayoutId id="2147485028" r:id="rId12"/>
  </p:sldLayoutIdLst>
  <p:transition/>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4A78A-03DC-8E65-9F39-4683660D7466}"/>
              </a:ext>
            </a:extLst>
          </p:cNvPr>
          <p:cNvSpPr>
            <a:spLocks noGrp="1"/>
          </p:cNvSpPr>
          <p:nvPr>
            <p:ph type="ctrTitle"/>
          </p:nvPr>
        </p:nvSpPr>
        <p:spPr>
          <a:xfrm>
            <a:off x="623656" y="727753"/>
            <a:ext cx="7772400" cy="1470025"/>
          </a:xfrm>
        </p:spPr>
        <p:txBody>
          <a:bodyPr/>
          <a:lstStyle/>
          <a:p>
            <a:r>
              <a:rPr lang="en-IN" sz="3200" b="1" dirty="0" smtClean="0">
                <a:latin typeface="Algerian" panose="04020705040A02060702" pitchFamily="82" charset="0"/>
              </a:rPr>
              <a:t>Smart </a:t>
            </a:r>
            <a:r>
              <a:rPr lang="en-IN" sz="3200" b="1" dirty="0">
                <a:latin typeface="Algerian" panose="04020705040A02060702" pitchFamily="82" charset="0"/>
              </a:rPr>
              <a:t>W</a:t>
            </a:r>
            <a:r>
              <a:rPr lang="en-IN" sz="3200" b="1" dirty="0" smtClean="0">
                <a:latin typeface="Algerian" panose="04020705040A02060702" pitchFamily="82" charset="0"/>
              </a:rPr>
              <a:t>aste Management </a:t>
            </a:r>
            <a:r>
              <a:rPr lang="en-IN" sz="3200" b="1" dirty="0">
                <a:latin typeface="Algerian" panose="04020705040A02060702" pitchFamily="82" charset="0"/>
              </a:rPr>
              <a:t>I</a:t>
            </a:r>
            <a:r>
              <a:rPr lang="en-IN" sz="3200" b="1" dirty="0" smtClean="0">
                <a:latin typeface="Algerian" panose="04020705040A02060702" pitchFamily="82" charset="0"/>
              </a:rPr>
              <a:t>n </a:t>
            </a:r>
            <a:r>
              <a:rPr lang="en-IN" sz="3200" b="1" dirty="0">
                <a:latin typeface="Algerian" panose="04020705040A02060702" pitchFamily="82" charset="0"/>
              </a:rPr>
              <a:t>M</a:t>
            </a:r>
            <a:r>
              <a:rPr lang="en-IN" sz="3200" b="1" dirty="0" smtClean="0">
                <a:latin typeface="Algerian" panose="04020705040A02060702" pitchFamily="82" charset="0"/>
              </a:rPr>
              <a:t>etropolitan </a:t>
            </a:r>
            <a:endParaRPr lang="en-IN" sz="3200" b="1" dirty="0">
              <a:latin typeface="Algerian" panose="04020705040A02060702" pitchFamily="82" charset="0"/>
            </a:endParaRPr>
          </a:p>
        </p:txBody>
      </p:sp>
      <p:sp>
        <p:nvSpPr>
          <p:cNvPr id="3" name="Subtitle 2">
            <a:extLst>
              <a:ext uri="{FF2B5EF4-FFF2-40B4-BE49-F238E27FC236}">
                <a16:creationId xmlns:a16="http://schemas.microsoft.com/office/drawing/2014/main" xmlns="" id="{F022F304-8797-0BDF-14D6-04E5245609F9}"/>
              </a:ext>
            </a:extLst>
          </p:cNvPr>
          <p:cNvSpPr>
            <a:spLocks noGrp="1"/>
          </p:cNvSpPr>
          <p:nvPr>
            <p:ph type="subTitle" idx="1"/>
          </p:nvPr>
        </p:nvSpPr>
        <p:spPr>
          <a:xfrm>
            <a:off x="5033638" y="3970536"/>
            <a:ext cx="3866226" cy="1902725"/>
          </a:xfrm>
        </p:spPr>
        <p:txBody>
          <a:bodyPr/>
          <a:lstStyle/>
          <a:p>
            <a:pPr algn="l"/>
            <a:r>
              <a:rPr lang="en-US" sz="2000" b="1" smtClean="0">
                <a:solidFill>
                  <a:schemeClr val="tx1"/>
                </a:solidFill>
                <a:latin typeface="Times New Roman" panose="02020603050405020304" pitchFamily="18" charset="0"/>
                <a:cs typeface="Times New Roman" panose="02020603050405020304" pitchFamily="18" charset="0"/>
              </a:rPr>
              <a:t>TEAM MEMBERS: </a:t>
            </a:r>
            <a:endParaRPr lang="en-US" sz="2000" dirty="0" smtClean="0">
              <a:solidFill>
                <a:schemeClr val="tx1"/>
              </a:solidFill>
              <a:latin typeface="Times New Roman" panose="02020603050405020304" pitchFamily="18" charset="0"/>
              <a:cs typeface="Times New Roman" panose="02020603050405020304" pitchFamily="18" charset="0"/>
            </a:endParaRPr>
          </a:p>
          <a:p>
            <a:pPr algn="l"/>
            <a:r>
              <a:rPr lang="en-IN" sz="2000" dirty="0" err="1" smtClean="0">
                <a:solidFill>
                  <a:schemeClr val="tx1"/>
                </a:solidFill>
                <a:latin typeface="Times New Roman" panose="02020603050405020304" pitchFamily="18" charset="0"/>
                <a:cs typeface="Times New Roman" panose="02020603050405020304" pitchFamily="18" charset="0"/>
              </a:rPr>
              <a:t>Behanraj.B</a:t>
            </a:r>
            <a:r>
              <a:rPr lang="en-IN" sz="2000" dirty="0" smtClean="0">
                <a:solidFill>
                  <a:schemeClr val="tx1"/>
                </a:solidFill>
                <a:latin typeface="Times New Roman" panose="02020603050405020304" pitchFamily="18" charset="0"/>
                <a:cs typeface="Times New Roman" panose="02020603050405020304" pitchFamily="18" charset="0"/>
              </a:rPr>
              <a:t> (19D014)</a:t>
            </a:r>
          </a:p>
          <a:p>
            <a:pPr algn="l"/>
            <a:r>
              <a:rPr lang="en-US" sz="2000" dirty="0" err="1" smtClean="0">
                <a:solidFill>
                  <a:schemeClr val="tx1"/>
                </a:solidFill>
                <a:latin typeface="Times New Roman" panose="02020603050405020304" pitchFamily="18" charset="0"/>
                <a:cs typeface="Times New Roman" panose="02020603050405020304" pitchFamily="18" charset="0"/>
              </a:rPr>
              <a:t>Somasundari.M</a:t>
            </a:r>
            <a:r>
              <a:rPr lang="en-US"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(19D095)</a:t>
            </a:r>
          </a:p>
          <a:p>
            <a:pPr algn="l"/>
            <a:r>
              <a:rPr lang="en-IN" sz="2000" dirty="0" smtClean="0">
                <a:solidFill>
                  <a:schemeClr val="tx1"/>
                </a:solidFill>
                <a:latin typeface="Times New Roman" panose="02020603050405020304" pitchFamily="18" charset="0"/>
                <a:cs typeface="Times New Roman" panose="02020603050405020304" pitchFamily="18" charset="0"/>
              </a:rPr>
              <a:t>Gokila.PG (19D119)</a:t>
            </a:r>
          </a:p>
          <a:p>
            <a:pPr algn="l"/>
            <a:r>
              <a:rPr lang="en-IN" sz="2000" dirty="0" smtClean="0">
                <a:solidFill>
                  <a:schemeClr val="tx1"/>
                </a:solidFill>
                <a:latin typeface="Times New Roman" panose="02020603050405020304" pitchFamily="18" charset="0"/>
                <a:cs typeface="Times New Roman" panose="02020603050405020304" pitchFamily="18" charset="0"/>
              </a:rPr>
              <a:t>Kishore Kumar. S (19D123)</a:t>
            </a:r>
          </a:p>
          <a:p>
            <a:pPr algn="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007699DD-EC81-93B4-EAE7-ABE31481A6CB}"/>
              </a:ext>
            </a:extLst>
          </p:cNvPr>
          <p:cNvSpPr>
            <a:spLocks noGrp="1"/>
          </p:cNvSpPr>
          <p:nvPr>
            <p:ph type="dt" sz="half" idx="10"/>
          </p:nvPr>
        </p:nvSpPr>
        <p:spPr/>
        <p:txBody>
          <a:bodyPr/>
          <a:lstStyle/>
          <a:p>
            <a:pPr>
              <a:defRPr/>
            </a:pPr>
            <a:fld id="{2187AB7D-3F8F-4C56-946E-77A9BA16C1FF}" type="datetime1">
              <a:rPr lang="en-US" smtClean="0"/>
              <a:pPr>
                <a:defRPr/>
              </a:pPr>
              <a:t>16-Sep-22</a:t>
            </a:fld>
            <a:endParaRPr lang="en-US" dirty="0"/>
          </a:p>
        </p:txBody>
      </p:sp>
      <p:sp>
        <p:nvSpPr>
          <p:cNvPr id="5" name="Footer Placeholder 4">
            <a:extLst>
              <a:ext uri="{FF2B5EF4-FFF2-40B4-BE49-F238E27FC236}">
                <a16:creationId xmlns:a16="http://schemas.microsoft.com/office/drawing/2014/main" xmlns="" id="{99A83259-0E81-0FFE-24BF-15073514CAE2}"/>
              </a:ext>
            </a:extLst>
          </p:cNvPr>
          <p:cNvSpPr>
            <a:spLocks noGrp="1"/>
          </p:cNvSpPr>
          <p:nvPr>
            <p:ph type="ftr" sz="quarter" idx="11"/>
          </p:nvPr>
        </p:nvSpPr>
        <p:spPr/>
        <p:txBody>
          <a:bodyPr/>
          <a:lstStyle/>
          <a:p>
            <a:pPr>
              <a:defRPr/>
            </a:pPr>
            <a:r>
              <a:rPr lang="en-US"/>
              <a:t>Design Thinking_Review I</a:t>
            </a:r>
            <a:endParaRPr lang="en-US" dirty="0"/>
          </a:p>
        </p:txBody>
      </p:sp>
      <p:sp>
        <p:nvSpPr>
          <p:cNvPr id="6" name="Slide Number Placeholder 5">
            <a:extLst>
              <a:ext uri="{FF2B5EF4-FFF2-40B4-BE49-F238E27FC236}">
                <a16:creationId xmlns:a16="http://schemas.microsoft.com/office/drawing/2014/main" xmlns="" id="{53CF8824-74EC-E75B-811A-74C65891304F}"/>
              </a:ext>
            </a:extLst>
          </p:cNvPr>
          <p:cNvSpPr>
            <a:spLocks noGrp="1"/>
          </p:cNvSpPr>
          <p:nvPr>
            <p:ph type="sldNum" sz="quarter" idx="12"/>
          </p:nvPr>
        </p:nvSpPr>
        <p:spPr/>
        <p:txBody>
          <a:bodyPr/>
          <a:lstStyle/>
          <a:p>
            <a:pPr>
              <a:defRPr/>
            </a:pPr>
            <a:fld id="{803155C6-1B0C-48C0-8F7B-C541BDFACED3}" type="slidenum">
              <a:rPr lang="en-US" altLang="en-US" smtClean="0"/>
              <a:pPr>
                <a:defRPr/>
              </a:pPr>
              <a:t>1</a:t>
            </a:fld>
            <a:endParaRPr lang="en-US" altLang="en-US"/>
          </a:p>
        </p:txBody>
      </p:sp>
    </p:spTree>
    <p:extLst>
      <p:ext uri="{BB962C8B-B14F-4D97-AF65-F5344CB8AC3E}">
        <p14:creationId xmlns:p14="http://schemas.microsoft.com/office/powerpoint/2010/main" val="13044223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FB2766-F8E6-ED9E-96DA-9B09DF8D707B}"/>
              </a:ext>
            </a:extLst>
          </p:cNvPr>
          <p:cNvSpPr txBox="1"/>
          <p:nvPr/>
        </p:nvSpPr>
        <p:spPr>
          <a:xfrm>
            <a:off x="1260628" y="-106532"/>
            <a:ext cx="64008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xmlns="" id="{F3C75DE0-979D-6FD7-34DC-D2371A31E9E8}"/>
              </a:ext>
            </a:extLst>
          </p:cNvPr>
          <p:cNvGraphicFramePr>
            <a:graphicFrameLocks noGrp="1"/>
          </p:cNvGraphicFramePr>
          <p:nvPr>
            <p:extLst>
              <p:ext uri="{D42A27DB-BD31-4B8C-83A1-F6EECF244321}">
                <p14:modId xmlns:p14="http://schemas.microsoft.com/office/powerpoint/2010/main" val="4010939081"/>
              </p:ext>
            </p:extLst>
          </p:nvPr>
        </p:nvGraphicFramePr>
        <p:xfrm>
          <a:off x="150920" y="781235"/>
          <a:ext cx="8797776" cy="6018150"/>
        </p:xfrm>
        <a:graphic>
          <a:graphicData uri="http://schemas.openxmlformats.org/drawingml/2006/table">
            <a:tbl>
              <a:tblPr firstRow="1" bandRow="1">
                <a:tableStyleId>{5C22544A-7EE6-4342-B048-85BDC9FD1C3A}</a:tableStyleId>
              </a:tblPr>
              <a:tblGrid>
                <a:gridCol w="1220680">
                  <a:extLst>
                    <a:ext uri="{9D8B030D-6E8A-4147-A177-3AD203B41FA5}">
                      <a16:colId xmlns:a16="http://schemas.microsoft.com/office/drawing/2014/main" xmlns="" val="3871317966"/>
                    </a:ext>
                  </a:extLst>
                </a:gridCol>
                <a:gridCol w="1137138">
                  <a:extLst>
                    <a:ext uri="{9D8B030D-6E8A-4147-A177-3AD203B41FA5}">
                      <a16:colId xmlns:a16="http://schemas.microsoft.com/office/drawing/2014/main" xmlns="" val="468322487"/>
                    </a:ext>
                  </a:extLst>
                </a:gridCol>
                <a:gridCol w="879231">
                  <a:extLst>
                    <a:ext uri="{9D8B030D-6E8A-4147-A177-3AD203B41FA5}">
                      <a16:colId xmlns:a16="http://schemas.microsoft.com/office/drawing/2014/main" xmlns="" val="4078716892"/>
                    </a:ext>
                  </a:extLst>
                </a:gridCol>
                <a:gridCol w="1840523">
                  <a:extLst>
                    <a:ext uri="{9D8B030D-6E8A-4147-A177-3AD203B41FA5}">
                      <a16:colId xmlns:a16="http://schemas.microsoft.com/office/drawing/2014/main" xmlns="" val="3785866224"/>
                    </a:ext>
                  </a:extLst>
                </a:gridCol>
                <a:gridCol w="1429760">
                  <a:extLst>
                    <a:ext uri="{9D8B030D-6E8A-4147-A177-3AD203B41FA5}">
                      <a16:colId xmlns:a16="http://schemas.microsoft.com/office/drawing/2014/main" xmlns="" val="4011041764"/>
                    </a:ext>
                  </a:extLst>
                </a:gridCol>
                <a:gridCol w="2290444">
                  <a:extLst>
                    <a:ext uri="{9D8B030D-6E8A-4147-A177-3AD203B41FA5}">
                      <a16:colId xmlns:a16="http://schemas.microsoft.com/office/drawing/2014/main" xmlns="" val="780352219"/>
                    </a:ext>
                  </a:extLst>
                </a:gridCol>
              </a:tblGrid>
              <a:tr h="684625">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MERITS/</a:t>
                      </a:r>
                    </a:p>
                    <a:p>
                      <a:pPr algn="ctr"/>
                      <a:r>
                        <a:rPr lang="en-US" dirty="0">
                          <a:solidFill>
                            <a:schemeClr val="tx1"/>
                          </a:solidFill>
                          <a:latin typeface="Times New Roman" panose="02020603050405020304" pitchFamily="18" charset="0"/>
                          <a:cs typeface="Times New Roman" panose="02020603050405020304" pitchFamily="18" charset="0"/>
                        </a:rPr>
                        <a:t>DEMERITS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30727389"/>
                  </a:ext>
                </a:extLst>
              </a:tr>
              <a:tr h="5333525">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a:t>
                      </a:r>
                    </a:p>
                    <a:p>
                      <a:pPr algn="just"/>
                      <a:r>
                        <a:rPr lang="en-US" sz="1600" dirty="0" err="1" smtClean="0"/>
                        <a:t>Pallavi</a:t>
                      </a:r>
                      <a:r>
                        <a:rPr lang="en-US" sz="1600" dirty="0" smtClean="0"/>
                        <a:t> K N,</a:t>
                      </a:r>
                      <a:r>
                        <a:rPr lang="en-US" sz="1600" baseline="0" dirty="0" smtClean="0"/>
                        <a:t> </a:t>
                      </a:r>
                      <a:r>
                        <a:rPr lang="en-US" sz="1600" dirty="0" smtClean="0"/>
                        <a:t>Dr. Ravi Kumar V, </a:t>
                      </a:r>
                      <a:r>
                        <a:rPr lang="en-US" sz="1600" dirty="0" err="1" smtClean="0"/>
                        <a:t>Chaithra</a:t>
                      </a:r>
                      <a:r>
                        <a:rPr lang="en-US" sz="1600" dirty="0" smtClean="0"/>
                        <a:t> B M</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US" sz="1500" dirty="0" smtClean="0"/>
                        <a:t>Smart Waste</a:t>
                      </a:r>
                      <a:r>
                        <a:rPr lang="en-US" sz="1500" baseline="0" dirty="0" smtClean="0"/>
                        <a:t> </a:t>
                      </a:r>
                      <a:r>
                        <a:rPr lang="en-US" sz="1500" dirty="0" smtClean="0"/>
                        <a:t>Management using Internet of Things</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2017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2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l"/>
                      <a:r>
                        <a:rPr lang="en-US" sz="1600" dirty="0" smtClean="0"/>
                        <a:t>Using IOT one can track garbage/bin location, load, missing/stolen bins, the level of the waste in garbage bins and to suggest the shortest route for rapid collection of solid waste without or minimum human intervention.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endParaRPr lang="en-US" sz="1500" b="1"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MERITS</a:t>
                      </a:r>
                      <a:r>
                        <a:rPr lang="en-US" sz="1500" dirty="0" smtClean="0">
                          <a:latin typeface="Times New Roman" panose="02020603050405020304" pitchFamily="18" charset="0"/>
                          <a:cs typeface="Times New Roman" panose="02020603050405020304" pitchFamily="18" charset="0"/>
                        </a:rPr>
                        <a:t>:</a:t>
                      </a:r>
                    </a:p>
                    <a:p>
                      <a:pPr algn="l"/>
                      <a:r>
                        <a:rPr lang="en-US" sz="1600" dirty="0" smtClean="0"/>
                        <a:t>Shortest path, Real time routing &amp; Controlling traffic,</a:t>
                      </a:r>
                    </a:p>
                    <a:p>
                      <a:pPr algn="l"/>
                      <a:r>
                        <a:rPr lang="en-US" sz="1600" dirty="0" smtClean="0"/>
                        <a:t>Achieved more waste collection capacity than static scheduling</a:t>
                      </a:r>
                      <a:endPar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l"/>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l"/>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600" dirty="0" smtClean="0"/>
                        <a:t>Semi static and dynamic routing protocol,</a:t>
                      </a:r>
                    </a:p>
                    <a:p>
                      <a:pPr algn="l"/>
                      <a:r>
                        <a:rPr lang="en-US" sz="1600" dirty="0" smtClean="0"/>
                        <a:t>Top-K query based dynamic scheduling ,</a:t>
                      </a:r>
                    </a:p>
                    <a:p>
                      <a:pPr algn="l"/>
                      <a:r>
                        <a:rPr lang="en-US" sz="1600" dirty="0" smtClean="0"/>
                        <a:t>Robust waste collection,</a:t>
                      </a:r>
                    </a:p>
                    <a:p>
                      <a:pPr algn="l"/>
                      <a:r>
                        <a:rPr lang="en-US" sz="1600" dirty="0" smtClean="0"/>
                        <a:t>Capacitated location of collection cites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45618100"/>
                  </a:ext>
                </a:extLst>
              </a:tr>
            </a:tbl>
          </a:graphicData>
        </a:graphic>
      </p:graphicFrame>
    </p:spTree>
    <p:extLst>
      <p:ext uri="{BB962C8B-B14F-4D97-AF65-F5344CB8AC3E}">
        <p14:creationId xmlns:p14="http://schemas.microsoft.com/office/powerpoint/2010/main" val="31719569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5F3B04-D791-96C0-19DE-3DE5DA782C08}"/>
              </a:ext>
            </a:extLst>
          </p:cNvPr>
          <p:cNvSpPr>
            <a:spLocks noGrp="1"/>
          </p:cNvSpPr>
          <p:nvPr>
            <p:ph type="dt" sz="half" idx="10"/>
          </p:nvPr>
        </p:nvSpPr>
        <p:spPr/>
        <p:txBody>
          <a:bodyPr/>
          <a:lstStyle/>
          <a:p>
            <a:pPr>
              <a:defRPr/>
            </a:pPr>
            <a:fld id="{6DAACD7E-5AC7-4D3B-AD26-2847C5D1BEA9}" type="datetime1">
              <a:rPr lang="en-US" smtClean="0"/>
              <a:pPr>
                <a:defRPr/>
              </a:pPr>
              <a:t>16-Sep-22</a:t>
            </a:fld>
            <a:endParaRPr lang="en-US"/>
          </a:p>
        </p:txBody>
      </p:sp>
      <p:sp>
        <p:nvSpPr>
          <p:cNvPr id="3" name="Footer Placeholder 2">
            <a:extLst>
              <a:ext uri="{FF2B5EF4-FFF2-40B4-BE49-F238E27FC236}">
                <a16:creationId xmlns:a16="http://schemas.microsoft.com/office/drawing/2014/main" xmlns="" id="{4949041F-D0FB-A631-CE64-E79FEAD7DB73}"/>
              </a:ext>
            </a:extLst>
          </p:cNvPr>
          <p:cNvSpPr>
            <a:spLocks noGrp="1"/>
          </p:cNvSpPr>
          <p:nvPr>
            <p:ph type="ftr" sz="quarter" idx="11"/>
          </p:nvPr>
        </p:nvSpPr>
        <p:spPr/>
        <p:txBody>
          <a:bodyPr/>
          <a:lstStyle/>
          <a:p>
            <a:pPr>
              <a:defRPr/>
            </a:pPr>
            <a:r>
              <a:rPr lang="en-US"/>
              <a:t>Design Thinking_Review I</a:t>
            </a:r>
          </a:p>
        </p:txBody>
      </p:sp>
      <p:sp>
        <p:nvSpPr>
          <p:cNvPr id="4" name="Slide Number Placeholder 3">
            <a:extLst>
              <a:ext uri="{FF2B5EF4-FFF2-40B4-BE49-F238E27FC236}">
                <a16:creationId xmlns:a16="http://schemas.microsoft.com/office/drawing/2014/main" xmlns="" id="{D7CAD0C5-3C2A-6A08-C960-E8DE461A4065}"/>
              </a:ext>
            </a:extLst>
          </p:cNvPr>
          <p:cNvSpPr>
            <a:spLocks noGrp="1"/>
          </p:cNvSpPr>
          <p:nvPr>
            <p:ph type="sldNum" sz="quarter" idx="12"/>
          </p:nvPr>
        </p:nvSpPr>
        <p:spPr/>
        <p:txBody>
          <a:bodyPr/>
          <a:lstStyle/>
          <a:p>
            <a:pPr>
              <a:defRPr/>
            </a:pPr>
            <a:fld id="{652E88F8-5C85-4F7B-9CF2-DFCCB5DC701C}" type="slidenum">
              <a:rPr lang="en-US" altLang="en-US" smtClean="0"/>
              <a:pPr>
                <a:defRPr/>
              </a:pPr>
              <a:t>3</a:t>
            </a:fld>
            <a:endParaRPr lang="en-US" altLang="en-US"/>
          </a:p>
        </p:txBody>
      </p:sp>
      <p:graphicFrame>
        <p:nvGraphicFramePr>
          <p:cNvPr id="5" name="Table 5">
            <a:extLst>
              <a:ext uri="{FF2B5EF4-FFF2-40B4-BE49-F238E27FC236}">
                <a16:creationId xmlns:a16="http://schemas.microsoft.com/office/drawing/2014/main" xmlns="" id="{F3D02C61-70A7-C783-94D2-AEBA189AA5CD}"/>
              </a:ext>
            </a:extLst>
          </p:cNvPr>
          <p:cNvGraphicFramePr>
            <a:graphicFrameLocks noGrp="1"/>
          </p:cNvGraphicFramePr>
          <p:nvPr>
            <p:extLst>
              <p:ext uri="{D42A27DB-BD31-4B8C-83A1-F6EECF244321}">
                <p14:modId xmlns:p14="http://schemas.microsoft.com/office/powerpoint/2010/main" val="585577065"/>
              </p:ext>
            </p:extLst>
          </p:nvPr>
        </p:nvGraphicFramePr>
        <p:xfrm>
          <a:off x="115410" y="736848"/>
          <a:ext cx="8757823" cy="5899510"/>
        </p:xfrm>
        <a:graphic>
          <a:graphicData uri="http://schemas.openxmlformats.org/drawingml/2006/table">
            <a:tbl>
              <a:tblPr firstRow="1" bandRow="1">
                <a:tableStyleId>{5C22544A-7EE6-4342-B048-85BDC9FD1C3A}</a:tableStyleId>
              </a:tblPr>
              <a:tblGrid>
                <a:gridCol w="1206455">
                  <a:extLst>
                    <a:ext uri="{9D8B030D-6E8A-4147-A177-3AD203B41FA5}">
                      <a16:colId xmlns:a16="http://schemas.microsoft.com/office/drawing/2014/main" xmlns="" val="2388117197"/>
                    </a:ext>
                  </a:extLst>
                </a:gridCol>
                <a:gridCol w="1003337">
                  <a:extLst>
                    <a:ext uri="{9D8B030D-6E8A-4147-A177-3AD203B41FA5}">
                      <a16:colId xmlns:a16="http://schemas.microsoft.com/office/drawing/2014/main" xmlns="" val="3044948700"/>
                    </a:ext>
                  </a:extLst>
                </a:gridCol>
                <a:gridCol w="958028">
                  <a:extLst>
                    <a:ext uri="{9D8B030D-6E8A-4147-A177-3AD203B41FA5}">
                      <a16:colId xmlns:a16="http://schemas.microsoft.com/office/drawing/2014/main" xmlns="" val="2261383406"/>
                    </a:ext>
                  </a:extLst>
                </a:gridCol>
                <a:gridCol w="1554535">
                  <a:extLst>
                    <a:ext uri="{9D8B030D-6E8A-4147-A177-3AD203B41FA5}">
                      <a16:colId xmlns:a16="http://schemas.microsoft.com/office/drawing/2014/main" xmlns="" val="210647918"/>
                    </a:ext>
                  </a:extLst>
                </a:gridCol>
                <a:gridCol w="1536460">
                  <a:extLst>
                    <a:ext uri="{9D8B030D-6E8A-4147-A177-3AD203B41FA5}">
                      <a16:colId xmlns:a16="http://schemas.microsoft.com/office/drawing/2014/main" xmlns="" val="3744576589"/>
                    </a:ext>
                  </a:extLst>
                </a:gridCol>
                <a:gridCol w="2499008">
                  <a:extLst>
                    <a:ext uri="{9D8B030D-6E8A-4147-A177-3AD203B41FA5}">
                      <a16:colId xmlns:a16="http://schemas.microsoft.com/office/drawing/2014/main" xmlns="" val="2637890099"/>
                    </a:ext>
                  </a:extLst>
                </a:gridCol>
              </a:tblGrid>
              <a:tr h="484422">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MERITS/</a:t>
                      </a:r>
                    </a:p>
                    <a:p>
                      <a:pPr algn="ctr"/>
                      <a:r>
                        <a:rPr lang="en-US" dirty="0">
                          <a:solidFill>
                            <a:schemeClr val="tx1"/>
                          </a:solidFill>
                          <a:latin typeface="Times New Roman" panose="02020603050405020304" pitchFamily="18" charset="0"/>
                          <a:cs typeface="Times New Roman" panose="02020603050405020304" pitchFamily="18" charset="0"/>
                        </a:rPr>
                        <a:t>DEMERITS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477740"/>
                  </a:ext>
                </a:extLst>
              </a:tr>
              <a:tr h="5259430">
                <a:tc>
                  <a:txBody>
                    <a:bodyPr/>
                    <a:lstStyle/>
                    <a:p>
                      <a:pPr algn="just"/>
                      <a:r>
                        <a:rPr lang="en-US" sz="1500" dirty="0">
                          <a:latin typeface="Times New Roman" panose="02020603050405020304" pitchFamily="18" charset="0"/>
                          <a:cs typeface="Times New Roman" panose="02020603050405020304" pitchFamily="18" charset="0"/>
                        </a:rPr>
                        <a:t>2.</a:t>
                      </a:r>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600" dirty="0" err="1" smtClean="0"/>
                        <a:t>Sidharth</a:t>
                      </a:r>
                      <a:r>
                        <a:rPr lang="en-US" sz="1600" dirty="0" smtClean="0"/>
                        <a:t> R, </a:t>
                      </a:r>
                      <a:r>
                        <a:rPr lang="en-US" sz="1600" dirty="0" err="1" smtClean="0"/>
                        <a:t>Rohit</a:t>
                      </a:r>
                      <a:r>
                        <a:rPr lang="en-US" sz="1600" dirty="0" smtClean="0"/>
                        <a:t> P, </a:t>
                      </a:r>
                      <a:r>
                        <a:rPr lang="en-US" sz="1600" dirty="0" err="1" smtClean="0"/>
                        <a:t>Vishagan</a:t>
                      </a:r>
                      <a:r>
                        <a:rPr lang="en-US" sz="1600" dirty="0" smtClean="0"/>
                        <a:t> S, </a:t>
                      </a:r>
                      <a:r>
                        <a:rPr lang="en-US" sz="1600" dirty="0" err="1" smtClean="0"/>
                        <a:t>Karthika</a:t>
                      </a:r>
                      <a:r>
                        <a:rPr lang="en-US" sz="1600" dirty="0" smtClean="0"/>
                        <a:t> R, </a:t>
                      </a:r>
                      <a:r>
                        <a:rPr lang="en-US" sz="1600" dirty="0" err="1" smtClean="0"/>
                        <a:t>Ganesan</a:t>
                      </a:r>
                      <a:r>
                        <a:rPr lang="en-US" sz="1600" dirty="0" smtClean="0"/>
                        <a:t> M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600" dirty="0" smtClean="0"/>
                        <a:t>Deep Learning based Smart Garbage Classifier for Effective Waste Management</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2018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l"/>
                      <a:r>
                        <a:rPr lang="en-US" sz="1600" dirty="0" smtClean="0"/>
                        <a:t>This model is an easier approach to the classification of the waste. In the earlier approach categories were limited but in this classifier model a lot of categories can be implemented for the classification purpose.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US" sz="1500" b="1" i="0" u="none" strike="noStrike" kern="1200" baseline="0" dirty="0">
                          <a:solidFill>
                            <a:schemeClr val="dk1"/>
                          </a:solidFill>
                          <a:latin typeface="Times New Roman" panose="02020603050405020304" pitchFamily="18" charset="0"/>
                          <a:ea typeface="+mn-ea"/>
                          <a:cs typeface="Times New Roman" panose="02020603050405020304" pitchFamily="18" charset="0"/>
                        </a:rPr>
                        <a:t>MERITS: </a:t>
                      </a:r>
                    </a:p>
                    <a:p>
                      <a:pPr algn="l"/>
                      <a:r>
                        <a:rPr lang="en-US" sz="1600" dirty="0" smtClean="0"/>
                        <a:t>The</a:t>
                      </a:r>
                      <a:r>
                        <a:rPr lang="en-US" sz="1600" baseline="0" dirty="0" smtClean="0"/>
                        <a:t> </a:t>
                      </a:r>
                      <a:r>
                        <a:rPr lang="en-US" sz="1600" dirty="0" smtClean="0"/>
                        <a:t>less accuracy is caused when classifying the metal from other</a:t>
                      </a:r>
                      <a:r>
                        <a:rPr lang="en-US" sz="1600" baseline="0" dirty="0" smtClean="0"/>
                        <a:t> </a:t>
                      </a:r>
                      <a:r>
                        <a:rPr lang="en-US" sz="1600" dirty="0" smtClean="0"/>
                        <a:t>categories. The limited data set is the main drawback which causes a limited accuracy. This classifier can be </a:t>
                      </a:r>
                      <a:r>
                        <a:rPr lang="en-US" sz="1600" dirty="0" err="1" smtClean="0"/>
                        <a:t>furtherdeveloped</a:t>
                      </a:r>
                      <a:r>
                        <a:rPr lang="en-US" sz="1600" dirty="0" smtClean="0"/>
                        <a:t> with a better dataset with a good quality and quantity of images.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just"/>
                      <a:r>
                        <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600" dirty="0" smtClean="0"/>
                        <a:t>CNN is deep learning algorithm which has been inspired from visual cortex of human beings. Deep learning technique is used in various fields such as in biomedical advancement image classification and self-driving cars and so on</a:t>
                      </a:r>
                      <a:r>
                        <a:rPr lang="en-US"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p>
                    <a:p>
                      <a:pPr algn="just"/>
                      <a:r>
                        <a:rPr lang="en-US" sz="1600" dirty="0" smtClean="0"/>
                        <a:t>The </a:t>
                      </a:r>
                      <a:r>
                        <a:rPr lang="en-US" sz="1600" dirty="0" err="1" smtClean="0"/>
                        <a:t>ConvNet</a:t>
                      </a:r>
                      <a:r>
                        <a:rPr lang="en-US" sz="1600" dirty="0" smtClean="0"/>
                        <a:t> needs less amount of pre-processing as compared to other classification algorithms. </a:t>
                      </a:r>
                      <a:r>
                        <a:rPr lang="en-US"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45328299"/>
                  </a:ext>
                </a:extLst>
              </a:tr>
            </a:tbl>
          </a:graphicData>
        </a:graphic>
      </p:graphicFrame>
    </p:spTree>
    <p:extLst>
      <p:ext uri="{BB962C8B-B14F-4D97-AF65-F5344CB8AC3E}">
        <p14:creationId xmlns:p14="http://schemas.microsoft.com/office/powerpoint/2010/main" val="33255794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5F3B04-D791-96C0-19DE-3DE5DA782C08}"/>
              </a:ext>
            </a:extLst>
          </p:cNvPr>
          <p:cNvSpPr>
            <a:spLocks noGrp="1"/>
          </p:cNvSpPr>
          <p:nvPr>
            <p:ph type="dt" sz="half" idx="10"/>
          </p:nvPr>
        </p:nvSpPr>
        <p:spPr/>
        <p:txBody>
          <a:bodyPr/>
          <a:lstStyle/>
          <a:p>
            <a:pPr>
              <a:defRPr/>
            </a:pPr>
            <a:fld id="{6DAACD7E-5AC7-4D3B-AD26-2847C5D1BEA9}" type="datetime1">
              <a:rPr lang="en-US" smtClean="0"/>
              <a:pPr>
                <a:defRPr/>
              </a:pPr>
              <a:t>16-Sep-22</a:t>
            </a:fld>
            <a:endParaRPr lang="en-US"/>
          </a:p>
        </p:txBody>
      </p:sp>
      <p:sp>
        <p:nvSpPr>
          <p:cNvPr id="3" name="Footer Placeholder 2">
            <a:extLst>
              <a:ext uri="{FF2B5EF4-FFF2-40B4-BE49-F238E27FC236}">
                <a16:creationId xmlns:a16="http://schemas.microsoft.com/office/drawing/2014/main" xmlns="" id="{4949041F-D0FB-A631-CE64-E79FEAD7DB73}"/>
              </a:ext>
            </a:extLst>
          </p:cNvPr>
          <p:cNvSpPr>
            <a:spLocks noGrp="1"/>
          </p:cNvSpPr>
          <p:nvPr>
            <p:ph type="ftr" sz="quarter" idx="11"/>
          </p:nvPr>
        </p:nvSpPr>
        <p:spPr/>
        <p:txBody>
          <a:bodyPr/>
          <a:lstStyle/>
          <a:p>
            <a:pPr>
              <a:defRPr/>
            </a:pPr>
            <a:r>
              <a:rPr lang="en-US"/>
              <a:t>Design Thinking_Review I</a:t>
            </a:r>
          </a:p>
        </p:txBody>
      </p:sp>
      <p:sp>
        <p:nvSpPr>
          <p:cNvPr id="4" name="Slide Number Placeholder 3">
            <a:extLst>
              <a:ext uri="{FF2B5EF4-FFF2-40B4-BE49-F238E27FC236}">
                <a16:creationId xmlns:a16="http://schemas.microsoft.com/office/drawing/2014/main" xmlns="" id="{D7CAD0C5-3C2A-6A08-C960-E8DE461A4065}"/>
              </a:ext>
            </a:extLst>
          </p:cNvPr>
          <p:cNvSpPr>
            <a:spLocks noGrp="1"/>
          </p:cNvSpPr>
          <p:nvPr>
            <p:ph type="sldNum" sz="quarter" idx="12"/>
          </p:nvPr>
        </p:nvSpPr>
        <p:spPr/>
        <p:txBody>
          <a:bodyPr/>
          <a:lstStyle/>
          <a:p>
            <a:pPr>
              <a:defRPr/>
            </a:pPr>
            <a:fld id="{652E88F8-5C85-4F7B-9CF2-DFCCB5DC701C}" type="slidenum">
              <a:rPr lang="en-US" altLang="en-US" smtClean="0"/>
              <a:pPr>
                <a:defRPr/>
              </a:pPr>
              <a:t>4</a:t>
            </a:fld>
            <a:endParaRPr lang="en-US" altLang="en-US"/>
          </a:p>
        </p:txBody>
      </p:sp>
      <p:graphicFrame>
        <p:nvGraphicFramePr>
          <p:cNvPr id="5" name="Table 5">
            <a:extLst>
              <a:ext uri="{FF2B5EF4-FFF2-40B4-BE49-F238E27FC236}">
                <a16:creationId xmlns:a16="http://schemas.microsoft.com/office/drawing/2014/main" xmlns="" id="{F3D02C61-70A7-C783-94D2-AEBA189AA5CD}"/>
              </a:ext>
            </a:extLst>
          </p:cNvPr>
          <p:cNvGraphicFramePr>
            <a:graphicFrameLocks noGrp="1"/>
          </p:cNvGraphicFramePr>
          <p:nvPr>
            <p:extLst>
              <p:ext uri="{D42A27DB-BD31-4B8C-83A1-F6EECF244321}">
                <p14:modId xmlns:p14="http://schemas.microsoft.com/office/powerpoint/2010/main" val="3573325103"/>
              </p:ext>
            </p:extLst>
          </p:nvPr>
        </p:nvGraphicFramePr>
        <p:xfrm>
          <a:off x="193088" y="562500"/>
          <a:ext cx="8757823" cy="5105400"/>
        </p:xfrm>
        <a:graphic>
          <a:graphicData uri="http://schemas.openxmlformats.org/drawingml/2006/table">
            <a:tbl>
              <a:tblPr firstRow="1" bandRow="1">
                <a:tableStyleId>{5C22544A-7EE6-4342-B048-85BDC9FD1C3A}</a:tableStyleId>
              </a:tblPr>
              <a:tblGrid>
                <a:gridCol w="1225404">
                  <a:extLst>
                    <a:ext uri="{9D8B030D-6E8A-4147-A177-3AD203B41FA5}">
                      <a16:colId xmlns:a16="http://schemas.microsoft.com/office/drawing/2014/main" xmlns="" val="2388117197"/>
                    </a:ext>
                  </a:extLst>
                </a:gridCol>
                <a:gridCol w="973016">
                  <a:extLst>
                    <a:ext uri="{9D8B030D-6E8A-4147-A177-3AD203B41FA5}">
                      <a16:colId xmlns:a16="http://schemas.microsoft.com/office/drawing/2014/main" xmlns="" val="3044948700"/>
                    </a:ext>
                  </a:extLst>
                </a:gridCol>
                <a:gridCol w="839964">
                  <a:extLst>
                    <a:ext uri="{9D8B030D-6E8A-4147-A177-3AD203B41FA5}">
                      <a16:colId xmlns:a16="http://schemas.microsoft.com/office/drawing/2014/main" xmlns="" val="2261383406"/>
                    </a:ext>
                  </a:extLst>
                </a:gridCol>
                <a:gridCol w="1464815">
                  <a:extLst>
                    <a:ext uri="{9D8B030D-6E8A-4147-A177-3AD203B41FA5}">
                      <a16:colId xmlns:a16="http://schemas.microsoft.com/office/drawing/2014/main" xmlns="" val="210647918"/>
                    </a:ext>
                  </a:extLst>
                </a:gridCol>
                <a:gridCol w="1509204">
                  <a:extLst>
                    <a:ext uri="{9D8B030D-6E8A-4147-A177-3AD203B41FA5}">
                      <a16:colId xmlns:a16="http://schemas.microsoft.com/office/drawing/2014/main" xmlns="" val="3744576589"/>
                    </a:ext>
                  </a:extLst>
                </a:gridCol>
                <a:gridCol w="2745420">
                  <a:extLst>
                    <a:ext uri="{9D8B030D-6E8A-4147-A177-3AD203B41FA5}">
                      <a16:colId xmlns:a16="http://schemas.microsoft.com/office/drawing/2014/main" xmlns="" val="2637890099"/>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MERITS/</a:t>
                      </a:r>
                    </a:p>
                    <a:p>
                      <a:pPr algn="ctr"/>
                      <a:r>
                        <a:rPr lang="en-US" dirty="0">
                          <a:solidFill>
                            <a:schemeClr val="tx1"/>
                          </a:solidFill>
                          <a:latin typeface="Times New Roman" panose="02020603050405020304" pitchFamily="18" charset="0"/>
                          <a:cs typeface="Times New Roman" panose="02020603050405020304" pitchFamily="18" charset="0"/>
                        </a:rPr>
                        <a:t>DEMERITS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477740"/>
                  </a:ext>
                </a:extLst>
              </a:tr>
              <a:tr h="370840">
                <a:tc>
                  <a:txBody>
                    <a:bodyPr/>
                    <a:lstStyle/>
                    <a:p>
                      <a:pPr algn="just"/>
                      <a:r>
                        <a:rPr lang="en-US" sz="1500" dirty="0" smtClean="0">
                          <a:latin typeface="Times New Roman" panose="02020603050405020304" pitchFamily="18" charset="0"/>
                          <a:cs typeface="Times New Roman" panose="02020603050405020304" pitchFamily="18" charset="0"/>
                        </a:rPr>
                        <a:t>3.</a:t>
                      </a:r>
                      <a:r>
                        <a:rPr lang="en-US" sz="1600" dirty="0" smtClean="0"/>
                        <a:t>Aparna H1, </a:t>
                      </a:r>
                      <a:r>
                        <a:rPr lang="en-US" sz="1600" dirty="0" err="1" smtClean="0"/>
                        <a:t>Bhumijaa</a:t>
                      </a:r>
                      <a:r>
                        <a:rPr lang="en-US" sz="1600" dirty="0" smtClean="0"/>
                        <a:t> B, Avila J </a:t>
                      </a:r>
                      <a:r>
                        <a:rPr lang="en-US" sz="1600" dirty="0" err="1" smtClean="0"/>
                        <a:t>Thenmozhi</a:t>
                      </a:r>
                      <a:r>
                        <a:rPr lang="en-US" sz="1600" dirty="0" smtClean="0"/>
                        <a:t> K, </a:t>
                      </a:r>
                      <a:r>
                        <a:rPr lang="en-US" sz="1600" dirty="0" err="1" smtClean="0"/>
                        <a:t>Rengarajan</a:t>
                      </a:r>
                      <a:r>
                        <a:rPr lang="en-US" sz="1600" dirty="0" smtClean="0"/>
                        <a:t> </a:t>
                      </a:r>
                      <a:r>
                        <a:rPr lang="en-US" sz="1600" dirty="0" err="1" smtClean="0"/>
                        <a:t>Amirtharaja</a:t>
                      </a:r>
                      <a:r>
                        <a:rPr lang="en-US" sz="1600" dirty="0" smtClean="0"/>
                        <a:t> and </a:t>
                      </a:r>
                      <a:r>
                        <a:rPr lang="en-US" sz="1600" dirty="0" err="1" smtClean="0"/>
                        <a:t>Padmapriya</a:t>
                      </a:r>
                      <a:r>
                        <a:rPr lang="en-US" sz="1600" dirty="0" smtClean="0"/>
                        <a:t> </a:t>
                      </a:r>
                      <a:r>
                        <a:rPr lang="en-US" sz="1600" dirty="0" err="1" smtClean="0"/>
                        <a:t>Praveenkumar</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t>IoT</a:t>
                      </a:r>
                      <a:r>
                        <a:rPr lang="en-US" sz="1600" dirty="0" smtClean="0"/>
                        <a:t> assisted Waste Collection and Management system using QR codes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I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2021</a:t>
                      </a:r>
                      <a:r>
                        <a:rPr lang="en-IN"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t>A real-time tracking and monitoring system which keeps track of household waste was designed and implemented. The proposed model uses QR based tracking.</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b="1" i="0" u="none" strike="noStrike" kern="1200" baseline="0" dirty="0">
                          <a:solidFill>
                            <a:schemeClr val="dk1"/>
                          </a:solidFill>
                          <a:latin typeface="Times New Roman" panose="02020603050405020304" pitchFamily="18" charset="0"/>
                          <a:ea typeface="+mn-ea"/>
                          <a:cs typeface="Times New Roman" panose="02020603050405020304" pitchFamily="18" charset="0"/>
                        </a:rPr>
                        <a:t>MERITS </a:t>
                      </a:r>
                      <a:r>
                        <a:rPr lang="en-US" sz="15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p>
                    <a:p>
                      <a:pPr algn="l"/>
                      <a:r>
                        <a:rPr lang="en-US" sz="1600" dirty="0" smtClean="0"/>
                        <a:t>The QR codes are designed to be scanned via an android application, which verifies, stores data and alerts the user. QR codes are used as they are safe and can be printed on any surface and can be scanned easily using smartphones. </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t> QR based tracking and monitoring of household waste were carried out. The proposed system involves a QR generator, scanner, Mobile APP and cloud server for database maintenance,  Quick Response (QR) code is a two-dimensional barcode, which can be easily printed on to any surface</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45328299"/>
                  </a:ext>
                </a:extLst>
              </a:tr>
            </a:tbl>
          </a:graphicData>
        </a:graphic>
      </p:graphicFrame>
    </p:spTree>
    <p:extLst>
      <p:ext uri="{BB962C8B-B14F-4D97-AF65-F5344CB8AC3E}">
        <p14:creationId xmlns:p14="http://schemas.microsoft.com/office/powerpoint/2010/main" val="15221298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5F3B04-D791-96C0-19DE-3DE5DA782C08}"/>
              </a:ext>
            </a:extLst>
          </p:cNvPr>
          <p:cNvSpPr>
            <a:spLocks noGrp="1"/>
          </p:cNvSpPr>
          <p:nvPr>
            <p:ph type="dt" sz="half" idx="10"/>
          </p:nvPr>
        </p:nvSpPr>
        <p:spPr/>
        <p:txBody>
          <a:bodyPr/>
          <a:lstStyle/>
          <a:p>
            <a:pPr>
              <a:defRPr/>
            </a:pPr>
            <a:fld id="{6DAACD7E-5AC7-4D3B-AD26-2847C5D1BEA9}" type="datetime1">
              <a:rPr lang="en-US" smtClean="0"/>
              <a:pPr>
                <a:defRPr/>
              </a:pPr>
              <a:t>16-Sep-22</a:t>
            </a:fld>
            <a:endParaRPr lang="en-US"/>
          </a:p>
        </p:txBody>
      </p:sp>
      <p:sp>
        <p:nvSpPr>
          <p:cNvPr id="3" name="Footer Placeholder 2">
            <a:extLst>
              <a:ext uri="{FF2B5EF4-FFF2-40B4-BE49-F238E27FC236}">
                <a16:creationId xmlns:a16="http://schemas.microsoft.com/office/drawing/2014/main" xmlns="" id="{4949041F-D0FB-A631-CE64-E79FEAD7DB73}"/>
              </a:ext>
            </a:extLst>
          </p:cNvPr>
          <p:cNvSpPr>
            <a:spLocks noGrp="1"/>
          </p:cNvSpPr>
          <p:nvPr>
            <p:ph type="ftr" sz="quarter" idx="11"/>
          </p:nvPr>
        </p:nvSpPr>
        <p:spPr/>
        <p:txBody>
          <a:bodyPr/>
          <a:lstStyle/>
          <a:p>
            <a:pPr>
              <a:defRPr/>
            </a:pPr>
            <a:r>
              <a:rPr lang="en-US"/>
              <a:t>Design Thinking_Review I</a:t>
            </a:r>
          </a:p>
        </p:txBody>
      </p:sp>
      <p:sp>
        <p:nvSpPr>
          <p:cNvPr id="4" name="Slide Number Placeholder 3">
            <a:extLst>
              <a:ext uri="{FF2B5EF4-FFF2-40B4-BE49-F238E27FC236}">
                <a16:creationId xmlns:a16="http://schemas.microsoft.com/office/drawing/2014/main" xmlns="" id="{D7CAD0C5-3C2A-6A08-C960-E8DE461A4065}"/>
              </a:ext>
            </a:extLst>
          </p:cNvPr>
          <p:cNvSpPr>
            <a:spLocks noGrp="1"/>
          </p:cNvSpPr>
          <p:nvPr>
            <p:ph type="sldNum" sz="quarter" idx="12"/>
          </p:nvPr>
        </p:nvSpPr>
        <p:spPr/>
        <p:txBody>
          <a:bodyPr/>
          <a:lstStyle/>
          <a:p>
            <a:pPr>
              <a:defRPr/>
            </a:pPr>
            <a:fld id="{652E88F8-5C85-4F7B-9CF2-DFCCB5DC701C}" type="slidenum">
              <a:rPr lang="en-US" altLang="en-US" smtClean="0"/>
              <a:pPr>
                <a:defRPr/>
              </a:pPr>
              <a:t>5</a:t>
            </a:fld>
            <a:endParaRPr lang="en-US" altLang="en-US"/>
          </a:p>
        </p:txBody>
      </p:sp>
      <p:graphicFrame>
        <p:nvGraphicFramePr>
          <p:cNvPr id="5" name="Table 5">
            <a:extLst>
              <a:ext uri="{FF2B5EF4-FFF2-40B4-BE49-F238E27FC236}">
                <a16:creationId xmlns:a16="http://schemas.microsoft.com/office/drawing/2014/main" xmlns="" id="{F3D02C61-70A7-C783-94D2-AEBA189AA5CD}"/>
              </a:ext>
            </a:extLst>
          </p:cNvPr>
          <p:cNvGraphicFramePr>
            <a:graphicFrameLocks noGrp="1"/>
          </p:cNvGraphicFramePr>
          <p:nvPr>
            <p:extLst>
              <p:ext uri="{D42A27DB-BD31-4B8C-83A1-F6EECF244321}">
                <p14:modId xmlns:p14="http://schemas.microsoft.com/office/powerpoint/2010/main" val="4073678972"/>
              </p:ext>
            </p:extLst>
          </p:nvPr>
        </p:nvGraphicFramePr>
        <p:xfrm>
          <a:off x="239980" y="862177"/>
          <a:ext cx="8757823" cy="5120640"/>
        </p:xfrm>
        <a:graphic>
          <a:graphicData uri="http://schemas.openxmlformats.org/drawingml/2006/table">
            <a:tbl>
              <a:tblPr firstRow="1" bandRow="1">
                <a:tableStyleId>{5C22544A-7EE6-4342-B048-85BDC9FD1C3A}</a:tableStyleId>
              </a:tblPr>
              <a:tblGrid>
                <a:gridCol w="1225118">
                  <a:extLst>
                    <a:ext uri="{9D8B030D-6E8A-4147-A177-3AD203B41FA5}">
                      <a16:colId xmlns:a16="http://schemas.microsoft.com/office/drawing/2014/main" xmlns="" val="2388117197"/>
                    </a:ext>
                  </a:extLst>
                </a:gridCol>
                <a:gridCol w="984674">
                  <a:extLst>
                    <a:ext uri="{9D8B030D-6E8A-4147-A177-3AD203B41FA5}">
                      <a16:colId xmlns:a16="http://schemas.microsoft.com/office/drawing/2014/main" xmlns="" val="3044948700"/>
                    </a:ext>
                  </a:extLst>
                </a:gridCol>
                <a:gridCol w="958028">
                  <a:extLst>
                    <a:ext uri="{9D8B030D-6E8A-4147-A177-3AD203B41FA5}">
                      <a16:colId xmlns:a16="http://schemas.microsoft.com/office/drawing/2014/main" xmlns="" val="2261383406"/>
                    </a:ext>
                  </a:extLst>
                </a:gridCol>
                <a:gridCol w="1554535">
                  <a:extLst>
                    <a:ext uri="{9D8B030D-6E8A-4147-A177-3AD203B41FA5}">
                      <a16:colId xmlns:a16="http://schemas.microsoft.com/office/drawing/2014/main" xmlns="" val="210647918"/>
                    </a:ext>
                  </a:extLst>
                </a:gridCol>
                <a:gridCol w="1536460">
                  <a:extLst>
                    <a:ext uri="{9D8B030D-6E8A-4147-A177-3AD203B41FA5}">
                      <a16:colId xmlns:a16="http://schemas.microsoft.com/office/drawing/2014/main" xmlns="" val="3744576589"/>
                    </a:ext>
                  </a:extLst>
                </a:gridCol>
                <a:gridCol w="2499008">
                  <a:extLst>
                    <a:ext uri="{9D8B030D-6E8A-4147-A177-3AD203B41FA5}">
                      <a16:colId xmlns:a16="http://schemas.microsoft.com/office/drawing/2014/main" xmlns="" val="2637890099"/>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MERITS/</a:t>
                      </a:r>
                    </a:p>
                    <a:p>
                      <a:pPr algn="ctr"/>
                      <a:r>
                        <a:rPr lang="en-US" dirty="0">
                          <a:solidFill>
                            <a:schemeClr val="tx1"/>
                          </a:solidFill>
                          <a:latin typeface="Times New Roman" panose="02020603050405020304" pitchFamily="18" charset="0"/>
                          <a:cs typeface="Times New Roman" panose="02020603050405020304" pitchFamily="18" charset="0"/>
                        </a:rPr>
                        <a:t>DEMERITS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477740"/>
                  </a:ext>
                </a:extLst>
              </a:tr>
              <a:tr h="370840">
                <a:tc>
                  <a:txBody>
                    <a:bodyPr/>
                    <a:lstStyle/>
                    <a:p>
                      <a:pPr algn="just"/>
                      <a:r>
                        <a:rPr lang="en-US" sz="1500" dirty="0">
                          <a:latin typeface="Times New Roman" panose="02020603050405020304" pitchFamily="18" charset="0"/>
                          <a:cs typeface="Times New Roman" panose="02020603050405020304" pitchFamily="18" charset="0"/>
                        </a:rPr>
                        <a:t>4. </a:t>
                      </a:r>
                      <a:r>
                        <a:rPr lang="en-US" sz="1600" dirty="0" err="1" smtClean="0"/>
                        <a:t>Padmakshi</a:t>
                      </a:r>
                      <a:r>
                        <a:rPr lang="en-US" sz="1600" dirty="0" smtClean="0"/>
                        <a:t> </a:t>
                      </a:r>
                      <a:r>
                        <a:rPr lang="en-US" sz="1600" dirty="0" err="1" smtClean="0"/>
                        <a:t>Venkateswara</a:t>
                      </a:r>
                      <a:r>
                        <a:rPr lang="en-US" sz="1600" dirty="0" smtClean="0"/>
                        <a:t> Rao, </a:t>
                      </a:r>
                      <a:r>
                        <a:rPr lang="en-US" sz="1600" dirty="0" err="1" smtClean="0"/>
                        <a:t>Pathan</a:t>
                      </a:r>
                      <a:r>
                        <a:rPr lang="en-US" sz="1600" dirty="0" smtClean="0"/>
                        <a:t> </a:t>
                      </a:r>
                      <a:r>
                        <a:rPr lang="en-US" sz="1600" dirty="0" err="1" smtClean="0"/>
                        <a:t>Mahammed</a:t>
                      </a:r>
                      <a:r>
                        <a:rPr lang="en-US" sz="1600" dirty="0" smtClean="0"/>
                        <a:t> Abdul </a:t>
                      </a:r>
                      <a:r>
                        <a:rPr lang="en-US" sz="1600" dirty="0" err="1" smtClean="0"/>
                        <a:t>Azeez</a:t>
                      </a:r>
                      <a:r>
                        <a:rPr lang="en-US" sz="1600" dirty="0" smtClean="0"/>
                        <a:t>, Sai </a:t>
                      </a:r>
                      <a:r>
                        <a:rPr lang="en-US" sz="1600" dirty="0" err="1" smtClean="0"/>
                        <a:t>Sasank</a:t>
                      </a:r>
                      <a:r>
                        <a:rPr lang="en-US" sz="1600" dirty="0" smtClean="0"/>
                        <a:t> </a:t>
                      </a:r>
                      <a:r>
                        <a:rPr lang="en-US" sz="1600" dirty="0" err="1" smtClean="0"/>
                        <a:t>Peri</a:t>
                      </a:r>
                      <a:r>
                        <a:rPr lang="en-US" sz="1600" dirty="0" smtClean="0"/>
                        <a:t>, </a:t>
                      </a:r>
                      <a:r>
                        <a:rPr lang="en-US" sz="1600" dirty="0" err="1" smtClean="0"/>
                        <a:t>Vaishnavi</a:t>
                      </a:r>
                      <a:r>
                        <a:rPr lang="en-US" sz="1600" dirty="0" smtClean="0"/>
                        <a:t> Kumar, R. </a:t>
                      </a:r>
                      <a:r>
                        <a:rPr lang="en-US" sz="1600" dirty="0" err="1" smtClean="0"/>
                        <a:t>Santhiya</a:t>
                      </a:r>
                      <a:r>
                        <a:rPr lang="en-US" sz="1600" dirty="0" smtClean="0"/>
                        <a:t> Devi,</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smtClean="0"/>
                    </a:p>
                    <a:p>
                      <a:pPr algn="ctr"/>
                      <a:r>
                        <a:rPr lang="en-US" sz="1600" dirty="0" err="1" smtClean="0"/>
                        <a:t>IoT</a:t>
                      </a:r>
                      <a:r>
                        <a:rPr lang="en-US" sz="1600" dirty="0" smtClean="0"/>
                        <a:t> based Waste Management for Smart Cities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t>An innovative way that will help to preserve the municipalities clean and healthy is the </a:t>
                      </a:r>
                      <a:r>
                        <a:rPr lang="en-US" sz="1600" dirty="0" err="1" smtClean="0"/>
                        <a:t>IoT</a:t>
                      </a:r>
                      <a:r>
                        <a:rPr lang="en-US" sz="1600" dirty="0" smtClean="0"/>
                        <a:t> based waste management using smart dustbin. </a:t>
                      </a:r>
                      <a:r>
                        <a:rPr lang="en-US" sz="1600" dirty="0" err="1" smtClean="0"/>
                        <a:t>IoT</a:t>
                      </a:r>
                      <a:r>
                        <a:rPr lang="en-US" sz="1600" dirty="0" smtClean="0"/>
                        <a:t> concept is used for the implementation. The cities are arranged with the different dustbins</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b="1" i="0" u="none" strike="noStrike" kern="1200" baseline="0" dirty="0">
                          <a:solidFill>
                            <a:schemeClr val="dk1"/>
                          </a:solidFill>
                          <a:latin typeface="Times New Roman" panose="02020603050405020304" pitchFamily="18" charset="0"/>
                          <a:ea typeface="+mn-ea"/>
                          <a:cs typeface="Times New Roman" panose="02020603050405020304" pitchFamily="18" charset="0"/>
                        </a:rPr>
                        <a:t>MERITS:</a:t>
                      </a:r>
                    </a:p>
                    <a:p>
                      <a:pPr algn="l"/>
                      <a:r>
                        <a:rPr lang="en-US" sz="1500" b="1"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600" dirty="0" smtClean="0"/>
                        <a:t>the cleanliness is achieved through this in the society ultimately. Waste collection becomes more efficient through smart waste management system. </a:t>
                      </a:r>
                      <a:r>
                        <a:rPr lang="en-US" sz="15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t>The devices called as </a:t>
                      </a:r>
                      <a:r>
                        <a:rPr lang="en-US" sz="1600" dirty="0" err="1" smtClean="0"/>
                        <a:t>IoT</a:t>
                      </a:r>
                      <a:r>
                        <a:rPr lang="en-US" sz="1600" dirty="0" smtClean="0"/>
                        <a:t> can be checked from the web are the injected gadgets that are connected with the internet i.e. Internet of Things. Dustbins at dissimilar localities which function automatically when it senses nearby trash are explained in this work. To avoid inaccurate level measurement two ultrasonic sensors are established </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45328299"/>
                  </a:ext>
                </a:extLst>
              </a:tr>
            </a:tbl>
          </a:graphicData>
        </a:graphic>
      </p:graphicFrame>
    </p:spTree>
    <p:extLst>
      <p:ext uri="{BB962C8B-B14F-4D97-AF65-F5344CB8AC3E}">
        <p14:creationId xmlns:p14="http://schemas.microsoft.com/office/powerpoint/2010/main" val="2202935364"/>
      </p:ext>
    </p:extLst>
  </p:cSld>
  <p:clrMapOvr>
    <a:masterClrMapping/>
  </p:clrMapOvr>
  <p:transition/>
</p:sld>
</file>

<file path=ppt/theme/theme1.xml><?xml version="1.0" encoding="utf-8"?>
<a:theme xmlns:a="http://schemas.openxmlformats.org/drawingml/2006/main" name="T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CE Theme" id="{C5A8D844-6F67-464A-84FB-2C1CDD952678}" vid="{F80146A0-9C6C-4CEB-A6D8-F26C14E0B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TCE Theme</Template>
  <TotalTime>930</TotalTime>
  <Words>658</Words>
  <Application>Microsoft Office PowerPoint</Application>
  <PresentationFormat>On-screen Show (4:3)</PresentationFormat>
  <Paragraphs>95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TCE Theme</vt:lpstr>
      <vt:lpstr>Smart Waste Management In Metropolitan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ALTERABLE WATER PIPE</dc:title>
  <dc:creator>Balamurugan_a RMU (Sr. General Manager - Works)</dc:creator>
  <cp:lastModifiedBy>CCTV</cp:lastModifiedBy>
  <cp:revision>270</cp:revision>
  <dcterms:created xsi:type="dcterms:W3CDTF">2020-10-15T16:42:52Z</dcterms:created>
  <dcterms:modified xsi:type="dcterms:W3CDTF">2022-09-16T14:21:22Z</dcterms:modified>
</cp:coreProperties>
</file>