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943E-CD22-4936-B512-444E31CC893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23923"/>
              </p:ext>
            </p:extLst>
          </p:nvPr>
        </p:nvGraphicFramePr>
        <p:xfrm>
          <a:off x="1370095" y="2054117"/>
          <a:ext cx="9986212" cy="16034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93106">
                  <a:extLst>
                    <a:ext uri="{9D8B030D-6E8A-4147-A177-3AD203B41FA5}">
                      <a16:colId xmlns:a16="http://schemas.microsoft.com/office/drawing/2014/main" val="3959914908"/>
                    </a:ext>
                  </a:extLst>
                </a:gridCol>
                <a:gridCol w="4993106">
                  <a:extLst>
                    <a:ext uri="{9D8B030D-6E8A-4147-A177-3AD203B41FA5}">
                      <a16:colId xmlns:a16="http://schemas.microsoft.com/office/drawing/2014/main" val="2749818181"/>
                    </a:ext>
                  </a:extLst>
                </a:gridCol>
              </a:tblGrid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 September 2022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val="1770780400"/>
                  </a:ext>
                </a:extLst>
              </a:tr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PNT2022TMID20392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val="542918289"/>
                  </a:ext>
                </a:extLst>
              </a:tr>
              <a:tr h="798844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- Deep Learning Fundus Image Analysis for Early Detection of  Diabetic Retinopathy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val="49409453"/>
                  </a:ext>
                </a:extLst>
              </a:tr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Maximum Marks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Marks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val="283623112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6149" y="928025"/>
            <a:ext cx="3228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Solution Architecture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6149" y="386834"/>
            <a:ext cx="2962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Project Design Phase-I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9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240"/>
            <a:ext cx="10515600" cy="1325563"/>
          </a:xfrm>
        </p:spPr>
        <p:txBody>
          <a:bodyPr/>
          <a:lstStyle/>
          <a:p>
            <a:r>
              <a:rPr lang="en-US" dirty="0" smtClean="0"/>
              <a:t>Labels of the dataset:</a:t>
            </a:r>
            <a:endParaRPr lang="en-US" dirty="0"/>
          </a:p>
        </p:txBody>
      </p:sp>
      <p:pic>
        <p:nvPicPr>
          <p:cNvPr id="4" name="Content Placeholder 3" descr="C:\Users\Akshaya Supriya\Downloads\stages(IBM_Project)images.jpg"/>
          <p:cNvPicPr>
            <a:picLocks noGrp="1"/>
          </p:cNvPicPr>
          <p:nvPr>
            <p:ph idx="1"/>
          </p:nvPr>
        </p:nvPicPr>
        <p:blipFill rotWithShape="1">
          <a:blip r:embed="rId2"/>
          <a:srcRect t="23864" b="19318"/>
          <a:stretch/>
        </p:blipFill>
        <p:spPr bwMode="auto">
          <a:xfrm>
            <a:off x="838200" y="2646948"/>
            <a:ext cx="10134599" cy="240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63843" y="5293893"/>
            <a:ext cx="9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514" y="5293893"/>
            <a:ext cx="6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4942" y="5251331"/>
            <a:ext cx="11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5416" y="5251331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1101" y="5249055"/>
            <a:ext cx="13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" y="2093495"/>
            <a:ext cx="2688468" cy="1780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274" y="4403558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37806" y="4030596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6155847" y="384212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37125" y="2819046"/>
            <a:ext cx="182043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997329" y="2519803"/>
            <a:ext cx="274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smtClean="0"/>
              <a:t>(Label of the test input image)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98" y="1606688"/>
            <a:ext cx="3123652" cy="274956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" idx="3"/>
            <a:endCxn id="8" idx="1"/>
          </p:cNvCxnSpPr>
          <p:nvPr/>
        </p:nvCxnSpPr>
        <p:spPr>
          <a:xfrm flipV="1">
            <a:off x="3007895" y="2981469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97183" y="2975704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77645" y="2973341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645" y="2693065"/>
            <a:ext cx="858337" cy="14586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424815" y="2958668"/>
            <a:ext cx="502377" cy="964473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300" y="22445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6700" y="23969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9100" y="25493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31500" y="27017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10026" y="2862874"/>
            <a:ext cx="1528355" cy="14107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ame 5"/>
          <p:cNvSpPr/>
          <p:nvPr/>
        </p:nvSpPr>
        <p:spPr>
          <a:xfrm>
            <a:off x="2733135" y="3033645"/>
            <a:ext cx="451216" cy="807695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1550" y="23011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3950" y="24535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6350" y="26059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98750" y="27583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36453" y="2910772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5"/>
          <p:cNvSpPr/>
          <p:nvPr/>
        </p:nvSpPr>
        <p:spPr>
          <a:xfrm>
            <a:off x="5068664" y="3006567"/>
            <a:ext cx="393531" cy="764175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8021" y="23599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30421" y="25123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82821" y="26647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35221" y="28171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87621" y="29695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ame 5"/>
          <p:cNvSpPr/>
          <p:nvPr/>
        </p:nvSpPr>
        <p:spPr>
          <a:xfrm>
            <a:off x="7114636" y="3008739"/>
            <a:ext cx="343971" cy="609603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43893" y="2442874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57105" y="25408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09505" y="26932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461905" y="28456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14305" y="2993691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556298" y="170028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556298" y="2048624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56297" y="275837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556298" y="240567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556297" y="3529075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556297" y="3881772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303055" y="172540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03055" y="2073747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303055" y="278349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303055" y="2430799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303055" y="3554198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303054" y="3906895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954351" y="1737481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954351" y="2085822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954351" y="2795571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954351" y="2442874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954351" y="356627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954350" y="3918970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ame 5"/>
          <p:cNvSpPr/>
          <p:nvPr/>
        </p:nvSpPr>
        <p:spPr>
          <a:xfrm flipV="1">
            <a:off x="7656236" y="3194638"/>
            <a:ext cx="118450" cy="201826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rame 5"/>
          <p:cNvSpPr/>
          <p:nvPr/>
        </p:nvSpPr>
        <p:spPr>
          <a:xfrm>
            <a:off x="6516220" y="3208505"/>
            <a:ext cx="162596" cy="250514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ame 5"/>
          <p:cNvSpPr/>
          <p:nvPr/>
        </p:nvSpPr>
        <p:spPr>
          <a:xfrm>
            <a:off x="4336348" y="3269992"/>
            <a:ext cx="192405" cy="385361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6" idx="1"/>
          </p:cNvCxnSpPr>
          <p:nvPr/>
        </p:nvCxnSpPr>
        <p:spPr>
          <a:xfrm>
            <a:off x="927192" y="2958668"/>
            <a:ext cx="1069659" cy="57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2"/>
          </p:cNvCxnSpPr>
          <p:nvPr/>
        </p:nvCxnSpPr>
        <p:spPr>
          <a:xfrm flipV="1">
            <a:off x="915509" y="3529072"/>
            <a:ext cx="1072507" cy="21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0"/>
          </p:cNvCxnSpPr>
          <p:nvPr/>
        </p:nvCxnSpPr>
        <p:spPr>
          <a:xfrm>
            <a:off x="424815" y="3203002"/>
            <a:ext cx="1532710" cy="32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6"/>
          </p:cNvCxnSpPr>
          <p:nvPr/>
        </p:nvCxnSpPr>
        <p:spPr>
          <a:xfrm flipV="1">
            <a:off x="486152" y="3537912"/>
            <a:ext cx="1460487" cy="317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8"/>
          </p:cNvCxnSpPr>
          <p:nvPr/>
        </p:nvCxnSpPr>
        <p:spPr>
          <a:xfrm>
            <a:off x="3129261" y="3122492"/>
            <a:ext cx="1257794" cy="38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4" idx="2"/>
          </p:cNvCxnSpPr>
          <p:nvPr/>
        </p:nvCxnSpPr>
        <p:spPr>
          <a:xfrm flipV="1">
            <a:off x="3173857" y="3488668"/>
            <a:ext cx="1214446" cy="201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6"/>
          </p:cNvCxnSpPr>
          <p:nvPr/>
        </p:nvCxnSpPr>
        <p:spPr>
          <a:xfrm flipV="1">
            <a:off x="2788225" y="3501080"/>
            <a:ext cx="1595639" cy="283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4" idx="5"/>
          </p:cNvCxnSpPr>
          <p:nvPr/>
        </p:nvCxnSpPr>
        <p:spPr>
          <a:xfrm>
            <a:off x="2788225" y="3294800"/>
            <a:ext cx="1600078" cy="193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1" idx="1"/>
          </p:cNvCxnSpPr>
          <p:nvPr/>
        </p:nvCxnSpPr>
        <p:spPr>
          <a:xfrm>
            <a:off x="5462195" y="3006567"/>
            <a:ext cx="1144875" cy="382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1" idx="2"/>
          </p:cNvCxnSpPr>
          <p:nvPr/>
        </p:nvCxnSpPr>
        <p:spPr>
          <a:xfrm flipV="1">
            <a:off x="5453043" y="3359264"/>
            <a:ext cx="1154538" cy="26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055351" y="3213787"/>
            <a:ext cx="1527667" cy="16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6"/>
          </p:cNvCxnSpPr>
          <p:nvPr/>
        </p:nvCxnSpPr>
        <p:spPr>
          <a:xfrm flipV="1">
            <a:off x="5116711" y="3371888"/>
            <a:ext cx="1464219" cy="34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7" idx="8"/>
          </p:cNvCxnSpPr>
          <p:nvPr/>
        </p:nvCxnSpPr>
        <p:spPr>
          <a:xfrm>
            <a:off x="7416611" y="3075796"/>
            <a:ext cx="320376" cy="218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2"/>
          </p:cNvCxnSpPr>
          <p:nvPr/>
        </p:nvCxnSpPr>
        <p:spPr>
          <a:xfrm flipV="1">
            <a:off x="7450608" y="3309088"/>
            <a:ext cx="251147" cy="19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7" idx="0"/>
          </p:cNvCxnSpPr>
          <p:nvPr/>
        </p:nvCxnSpPr>
        <p:spPr>
          <a:xfrm>
            <a:off x="7114636" y="3163172"/>
            <a:ext cx="590699" cy="14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7" idx="6"/>
          </p:cNvCxnSpPr>
          <p:nvPr/>
        </p:nvCxnSpPr>
        <p:spPr>
          <a:xfrm flipV="1">
            <a:off x="7156632" y="3278703"/>
            <a:ext cx="545123" cy="296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08475" y="3109281"/>
            <a:ext cx="6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50" name="Straight Connector 149"/>
          <p:cNvCxnSpPr>
            <a:endCxn id="40" idx="1"/>
          </p:cNvCxnSpPr>
          <p:nvPr/>
        </p:nvCxnSpPr>
        <p:spPr>
          <a:xfrm flipV="1">
            <a:off x="8892979" y="1876632"/>
            <a:ext cx="663319" cy="56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6" idx="1"/>
          </p:cNvCxnSpPr>
          <p:nvPr/>
        </p:nvCxnSpPr>
        <p:spPr>
          <a:xfrm>
            <a:off x="9426048" y="3766583"/>
            <a:ext cx="130249" cy="291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40" idx="3"/>
            <a:endCxn id="47" idx="1"/>
          </p:cNvCxnSpPr>
          <p:nvPr/>
        </p:nvCxnSpPr>
        <p:spPr>
          <a:xfrm>
            <a:off x="9882869" y="1876632"/>
            <a:ext cx="420186" cy="2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40" idx="3"/>
            <a:endCxn id="48" idx="1"/>
          </p:cNvCxnSpPr>
          <p:nvPr/>
        </p:nvCxnSpPr>
        <p:spPr>
          <a:xfrm>
            <a:off x="9882869" y="1876632"/>
            <a:ext cx="420186" cy="37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40" idx="3"/>
            <a:endCxn id="52" idx="1"/>
          </p:cNvCxnSpPr>
          <p:nvPr/>
        </p:nvCxnSpPr>
        <p:spPr>
          <a:xfrm>
            <a:off x="9882869" y="1876632"/>
            <a:ext cx="420185" cy="220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46" idx="3"/>
            <a:endCxn id="47" idx="1"/>
          </p:cNvCxnSpPr>
          <p:nvPr/>
        </p:nvCxnSpPr>
        <p:spPr>
          <a:xfrm flipV="1">
            <a:off x="9882868" y="1901755"/>
            <a:ext cx="420187" cy="215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46" idx="3"/>
            <a:endCxn id="52" idx="1"/>
          </p:cNvCxnSpPr>
          <p:nvPr/>
        </p:nvCxnSpPr>
        <p:spPr>
          <a:xfrm>
            <a:off x="9882868" y="4058121"/>
            <a:ext cx="420186" cy="2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46" idx="3"/>
            <a:endCxn id="49" idx="1"/>
          </p:cNvCxnSpPr>
          <p:nvPr/>
        </p:nvCxnSpPr>
        <p:spPr>
          <a:xfrm flipV="1">
            <a:off x="9882868" y="2959845"/>
            <a:ext cx="420187" cy="109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673410" y="2625927"/>
            <a:ext cx="2223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1385097" y="1876631"/>
            <a:ext cx="209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1385097" y="4170321"/>
            <a:ext cx="209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719582" y="3203002"/>
            <a:ext cx="0" cy="12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719582" y="3368733"/>
            <a:ext cx="0" cy="12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10466339" y="3212278"/>
            <a:ext cx="0" cy="290678"/>
            <a:chOff x="9786256" y="2817706"/>
            <a:chExt cx="0" cy="290678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9786256" y="2817706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9786256" y="2983437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1117635" y="3247234"/>
            <a:ext cx="0" cy="290678"/>
            <a:chOff x="9786256" y="2817706"/>
            <a:chExt cx="0" cy="290678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9786256" y="2817706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786256" y="2983437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50645" y="4482679"/>
            <a:ext cx="85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708136" y="4547569"/>
            <a:ext cx="152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+ </a:t>
            </a:r>
            <a:r>
              <a:rPr lang="en-US" dirty="0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376585" y="4339176"/>
            <a:ext cx="152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+ </a:t>
            </a:r>
            <a:r>
              <a:rPr lang="en-US" dirty="0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4098750" y="4547569"/>
            <a:ext cx="15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8382031" y="4328570"/>
            <a:ext cx="94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9155537" y="4881665"/>
            <a:ext cx="11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9337005" y="5622266"/>
            <a:ext cx="22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layer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10568692" y="5075010"/>
            <a:ext cx="114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11426241" y="5090557"/>
            <a:ext cx="9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1388059" y="2061556"/>
            <a:ext cx="9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529782" y="3357058"/>
            <a:ext cx="301188" cy="1971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438004" y="2623022"/>
            <a:ext cx="66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194224" y="3037487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1444206" y="3382935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severe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11594103" y="3789046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Labels of the dataset: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2021-08-07T17:37:03Z</dcterms:created>
  <dcterms:modified xsi:type="dcterms:W3CDTF">2022-10-10T09:40:38Z</dcterms:modified>
</cp:coreProperties>
</file>