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6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859A-784E-4061-81B8-31526732A2E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E5EE-D46C-42CE-8747-C939CAD4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Empathy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3102"/>
          </a:xfrm>
        </p:spPr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A.SUPRIYA(1911047)</a:t>
            </a:r>
          </a:p>
          <a:p>
            <a:r>
              <a:rPr lang="en-US" smtClean="0"/>
              <a:t>GURU GANESH S(1911065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ASMITHA R.U(1911058)</a:t>
            </a:r>
          </a:p>
          <a:p>
            <a:r>
              <a:rPr lang="en-US" dirty="0" smtClean="0"/>
              <a:t>VIGNESHWARA PERUMAL M(1911048)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3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0975" y="285749"/>
            <a:ext cx="5033962" cy="300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Use of the product</a:t>
            </a:r>
            <a:r>
              <a:rPr lang="en-US" sz="2000" b="1" dirty="0" smtClean="0">
                <a:solidFill>
                  <a:srgbClr val="002060"/>
                </a:solidFill>
              </a:rPr>
              <a:t>?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Why this product?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Is it reliable?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Customer services available?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834188" y="285748"/>
            <a:ext cx="5033962" cy="300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Quality of the product… 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Offers available..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Free trai</a:t>
            </a:r>
            <a:r>
              <a:rPr lang="en-US" sz="2000" b="1" dirty="0" smtClean="0">
                <a:solidFill>
                  <a:srgbClr val="002060"/>
                </a:solidFill>
              </a:rPr>
              <a:t>l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Will it be useful enough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0975" y="3857624"/>
            <a:ext cx="5033962" cy="300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Checks advertisements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Checks ratings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Checks feedbacks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compares the product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List pros and </a:t>
            </a:r>
            <a:r>
              <a:rPr lang="en-US" sz="2000" b="1" dirty="0" smtClean="0">
                <a:solidFill>
                  <a:srgbClr val="002060"/>
                </a:solidFill>
              </a:rPr>
              <a:t>cons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34188" y="3857625"/>
            <a:ext cx="5033962" cy="300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Feeling excited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Is it time to make this investment.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Had Confusion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I wonder if there’s a better alternative. 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Satisfied with the product or not?</a:t>
            </a:r>
            <a:endParaRPr lang="en-US" sz="2000" b="1" dirty="0" smtClean="0">
              <a:solidFill>
                <a:srgbClr val="00206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29325" y="1928813"/>
            <a:ext cx="23812" cy="34289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63" y="3571875"/>
            <a:ext cx="2271712" cy="14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8298" y="3101457"/>
            <a:ext cx="62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3552" y="3687249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79800" y="368724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79800" y="3101457"/>
            <a:ext cx="8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Empathy mapping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2022-09-17T22:04:04Z</dcterms:created>
  <dcterms:modified xsi:type="dcterms:W3CDTF">2022-09-17T22:30:21Z</dcterms:modified>
</cp:coreProperties>
</file>