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presProps" Target="pres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2" Type="http://schemas.openxmlformats.org/officeDocument/2006/relationships/customXml" Target="../customXml/item2.xml" /><Relationship Id="rId16"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theme" Target="theme/theme1.xml" /><Relationship Id="rId10" Type="http://schemas.openxmlformats.org/officeDocument/2006/relationships/slide" Target="slides/slide6.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B31BC-9729-A77C-40C7-A890AA6D08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C767270-0068-1800-4F79-B8280F1A39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879AE4-D68F-57AA-FD9A-739D34E51ECD}"/>
              </a:ext>
            </a:extLst>
          </p:cNvPr>
          <p:cNvSpPr>
            <a:spLocks noGrp="1"/>
          </p:cNvSpPr>
          <p:nvPr>
            <p:ph type="dt" sz="half" idx="10"/>
          </p:nvPr>
        </p:nvSpPr>
        <p:spPr/>
        <p:txBody>
          <a:bodyPr/>
          <a:lstStyle/>
          <a:p>
            <a:fld id="{CA2CB159-FE88-43A4-9748-F8857F9EDFB6}" type="datetimeFigureOut">
              <a:rPr lang="en-IN" smtClean="0"/>
              <a:t>10-11-2022</a:t>
            </a:fld>
            <a:endParaRPr lang="en-IN"/>
          </a:p>
        </p:txBody>
      </p:sp>
      <p:sp>
        <p:nvSpPr>
          <p:cNvPr id="5" name="Footer Placeholder 4">
            <a:extLst>
              <a:ext uri="{FF2B5EF4-FFF2-40B4-BE49-F238E27FC236}">
                <a16:creationId xmlns:a16="http://schemas.microsoft.com/office/drawing/2014/main" id="{5707C1F3-CF99-B971-7CFD-1F7039F879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64150D-F77B-14C5-6FB0-CD4B8D6EFCB4}"/>
              </a:ext>
            </a:extLst>
          </p:cNvPr>
          <p:cNvSpPr>
            <a:spLocks noGrp="1"/>
          </p:cNvSpPr>
          <p:nvPr>
            <p:ph type="sldNum" sz="quarter" idx="12"/>
          </p:nvPr>
        </p:nvSpPr>
        <p:spPr/>
        <p:txBody>
          <a:bodyPr/>
          <a:lstStyle/>
          <a:p>
            <a:fld id="{EC2DF1A6-D8C1-438B-9895-7F04F2CAE2D4}" type="slidenum">
              <a:rPr lang="en-IN" smtClean="0"/>
              <a:t>‹#›</a:t>
            </a:fld>
            <a:endParaRPr lang="en-IN"/>
          </a:p>
        </p:txBody>
      </p:sp>
    </p:spTree>
    <p:extLst>
      <p:ext uri="{BB962C8B-B14F-4D97-AF65-F5344CB8AC3E}">
        <p14:creationId xmlns:p14="http://schemas.microsoft.com/office/powerpoint/2010/main" val="976817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3F253-0D19-E17A-B83D-F3A5223D92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45D7F8-D8BA-2292-2CBC-2066D63896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4A54F2-F67B-7668-7683-8976FC4FDE51}"/>
              </a:ext>
            </a:extLst>
          </p:cNvPr>
          <p:cNvSpPr>
            <a:spLocks noGrp="1"/>
          </p:cNvSpPr>
          <p:nvPr>
            <p:ph type="dt" sz="half" idx="10"/>
          </p:nvPr>
        </p:nvSpPr>
        <p:spPr/>
        <p:txBody>
          <a:bodyPr/>
          <a:lstStyle/>
          <a:p>
            <a:fld id="{CA2CB159-FE88-43A4-9748-F8857F9EDFB6}" type="datetimeFigureOut">
              <a:rPr lang="en-IN" smtClean="0"/>
              <a:t>10-11-2022</a:t>
            </a:fld>
            <a:endParaRPr lang="en-IN"/>
          </a:p>
        </p:txBody>
      </p:sp>
      <p:sp>
        <p:nvSpPr>
          <p:cNvPr id="5" name="Footer Placeholder 4">
            <a:extLst>
              <a:ext uri="{FF2B5EF4-FFF2-40B4-BE49-F238E27FC236}">
                <a16:creationId xmlns:a16="http://schemas.microsoft.com/office/drawing/2014/main" id="{591B1399-0945-2E58-5839-130E223BB4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4563D8-A0A6-6365-F94F-AF7A463ED8A4}"/>
              </a:ext>
            </a:extLst>
          </p:cNvPr>
          <p:cNvSpPr>
            <a:spLocks noGrp="1"/>
          </p:cNvSpPr>
          <p:nvPr>
            <p:ph type="sldNum" sz="quarter" idx="12"/>
          </p:nvPr>
        </p:nvSpPr>
        <p:spPr/>
        <p:txBody>
          <a:bodyPr/>
          <a:lstStyle/>
          <a:p>
            <a:fld id="{EC2DF1A6-D8C1-438B-9895-7F04F2CAE2D4}" type="slidenum">
              <a:rPr lang="en-IN" smtClean="0"/>
              <a:t>‹#›</a:t>
            </a:fld>
            <a:endParaRPr lang="en-IN"/>
          </a:p>
        </p:txBody>
      </p:sp>
    </p:spTree>
    <p:extLst>
      <p:ext uri="{BB962C8B-B14F-4D97-AF65-F5344CB8AC3E}">
        <p14:creationId xmlns:p14="http://schemas.microsoft.com/office/powerpoint/2010/main" val="1836607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F54897-F069-A763-AEFF-55BBA822E7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203525-0232-BD71-8A48-087FC127F2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8A6DEC-CBF9-3B78-AE8F-15B9775468C3}"/>
              </a:ext>
            </a:extLst>
          </p:cNvPr>
          <p:cNvSpPr>
            <a:spLocks noGrp="1"/>
          </p:cNvSpPr>
          <p:nvPr>
            <p:ph type="dt" sz="half" idx="10"/>
          </p:nvPr>
        </p:nvSpPr>
        <p:spPr/>
        <p:txBody>
          <a:bodyPr/>
          <a:lstStyle/>
          <a:p>
            <a:fld id="{CA2CB159-FE88-43A4-9748-F8857F9EDFB6}" type="datetimeFigureOut">
              <a:rPr lang="en-IN" smtClean="0"/>
              <a:t>10-11-2022</a:t>
            </a:fld>
            <a:endParaRPr lang="en-IN"/>
          </a:p>
        </p:txBody>
      </p:sp>
      <p:sp>
        <p:nvSpPr>
          <p:cNvPr id="5" name="Footer Placeholder 4">
            <a:extLst>
              <a:ext uri="{FF2B5EF4-FFF2-40B4-BE49-F238E27FC236}">
                <a16:creationId xmlns:a16="http://schemas.microsoft.com/office/drawing/2014/main" id="{23B186DD-050A-E388-2276-0AB73A2B54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73989F-FE20-925F-5DE4-3B6BF527978B}"/>
              </a:ext>
            </a:extLst>
          </p:cNvPr>
          <p:cNvSpPr>
            <a:spLocks noGrp="1"/>
          </p:cNvSpPr>
          <p:nvPr>
            <p:ph type="sldNum" sz="quarter" idx="12"/>
          </p:nvPr>
        </p:nvSpPr>
        <p:spPr/>
        <p:txBody>
          <a:bodyPr/>
          <a:lstStyle/>
          <a:p>
            <a:fld id="{EC2DF1A6-D8C1-438B-9895-7F04F2CAE2D4}" type="slidenum">
              <a:rPr lang="en-IN" smtClean="0"/>
              <a:t>‹#›</a:t>
            </a:fld>
            <a:endParaRPr lang="en-IN"/>
          </a:p>
        </p:txBody>
      </p:sp>
    </p:spTree>
    <p:extLst>
      <p:ext uri="{BB962C8B-B14F-4D97-AF65-F5344CB8AC3E}">
        <p14:creationId xmlns:p14="http://schemas.microsoft.com/office/powerpoint/2010/main" val="338624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E7261-9712-C6A4-F410-7C2E107463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EA8D20-3D94-0A63-5F88-A4217C855B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52FAC5-9C5D-2EB8-F8C3-E9A517955368}"/>
              </a:ext>
            </a:extLst>
          </p:cNvPr>
          <p:cNvSpPr>
            <a:spLocks noGrp="1"/>
          </p:cNvSpPr>
          <p:nvPr>
            <p:ph type="dt" sz="half" idx="10"/>
          </p:nvPr>
        </p:nvSpPr>
        <p:spPr/>
        <p:txBody>
          <a:bodyPr/>
          <a:lstStyle/>
          <a:p>
            <a:fld id="{CA2CB159-FE88-43A4-9748-F8857F9EDFB6}" type="datetimeFigureOut">
              <a:rPr lang="en-IN" smtClean="0"/>
              <a:t>10-11-2022</a:t>
            </a:fld>
            <a:endParaRPr lang="en-IN"/>
          </a:p>
        </p:txBody>
      </p:sp>
      <p:sp>
        <p:nvSpPr>
          <p:cNvPr id="5" name="Footer Placeholder 4">
            <a:extLst>
              <a:ext uri="{FF2B5EF4-FFF2-40B4-BE49-F238E27FC236}">
                <a16:creationId xmlns:a16="http://schemas.microsoft.com/office/drawing/2014/main" id="{65E66151-B313-4CC0-2DA9-D17C48296F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3ABD56-A16D-3AA6-2456-F1CA54E18CA4}"/>
              </a:ext>
            </a:extLst>
          </p:cNvPr>
          <p:cNvSpPr>
            <a:spLocks noGrp="1"/>
          </p:cNvSpPr>
          <p:nvPr>
            <p:ph type="sldNum" sz="quarter" idx="12"/>
          </p:nvPr>
        </p:nvSpPr>
        <p:spPr/>
        <p:txBody>
          <a:bodyPr/>
          <a:lstStyle/>
          <a:p>
            <a:fld id="{EC2DF1A6-D8C1-438B-9895-7F04F2CAE2D4}" type="slidenum">
              <a:rPr lang="en-IN" smtClean="0"/>
              <a:t>‹#›</a:t>
            </a:fld>
            <a:endParaRPr lang="en-IN"/>
          </a:p>
        </p:txBody>
      </p:sp>
    </p:spTree>
    <p:extLst>
      <p:ext uri="{BB962C8B-B14F-4D97-AF65-F5344CB8AC3E}">
        <p14:creationId xmlns:p14="http://schemas.microsoft.com/office/powerpoint/2010/main" val="3160403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51B8D-C15A-AE59-DD38-C46C92F725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C6D6B9-52AE-96FE-628B-3A0907585D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6C8D20-204F-6FB9-8A93-EE9CAA51525C}"/>
              </a:ext>
            </a:extLst>
          </p:cNvPr>
          <p:cNvSpPr>
            <a:spLocks noGrp="1"/>
          </p:cNvSpPr>
          <p:nvPr>
            <p:ph type="dt" sz="half" idx="10"/>
          </p:nvPr>
        </p:nvSpPr>
        <p:spPr/>
        <p:txBody>
          <a:bodyPr/>
          <a:lstStyle/>
          <a:p>
            <a:fld id="{CA2CB159-FE88-43A4-9748-F8857F9EDFB6}" type="datetimeFigureOut">
              <a:rPr lang="en-IN" smtClean="0"/>
              <a:t>10-11-2022</a:t>
            </a:fld>
            <a:endParaRPr lang="en-IN"/>
          </a:p>
        </p:txBody>
      </p:sp>
      <p:sp>
        <p:nvSpPr>
          <p:cNvPr id="5" name="Footer Placeholder 4">
            <a:extLst>
              <a:ext uri="{FF2B5EF4-FFF2-40B4-BE49-F238E27FC236}">
                <a16:creationId xmlns:a16="http://schemas.microsoft.com/office/drawing/2014/main" id="{5F49E2C4-6B5A-4937-2A90-1E0E932353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BC131F-3B48-B0CB-B8E1-4D4DFFC1FB60}"/>
              </a:ext>
            </a:extLst>
          </p:cNvPr>
          <p:cNvSpPr>
            <a:spLocks noGrp="1"/>
          </p:cNvSpPr>
          <p:nvPr>
            <p:ph type="sldNum" sz="quarter" idx="12"/>
          </p:nvPr>
        </p:nvSpPr>
        <p:spPr/>
        <p:txBody>
          <a:bodyPr/>
          <a:lstStyle/>
          <a:p>
            <a:fld id="{EC2DF1A6-D8C1-438B-9895-7F04F2CAE2D4}" type="slidenum">
              <a:rPr lang="en-IN" smtClean="0"/>
              <a:t>‹#›</a:t>
            </a:fld>
            <a:endParaRPr lang="en-IN"/>
          </a:p>
        </p:txBody>
      </p:sp>
    </p:spTree>
    <p:extLst>
      <p:ext uri="{BB962C8B-B14F-4D97-AF65-F5344CB8AC3E}">
        <p14:creationId xmlns:p14="http://schemas.microsoft.com/office/powerpoint/2010/main" val="3868832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C2A37-977B-0AA2-2FC4-A1C9F9C449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5C75EA-E6FC-901C-9C0B-45C3CE472C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1B6A71-8751-74E2-2C0D-54D50FAEE1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0CC2BD-2EEB-2D68-11B4-7706CC103E5A}"/>
              </a:ext>
            </a:extLst>
          </p:cNvPr>
          <p:cNvSpPr>
            <a:spLocks noGrp="1"/>
          </p:cNvSpPr>
          <p:nvPr>
            <p:ph type="dt" sz="half" idx="10"/>
          </p:nvPr>
        </p:nvSpPr>
        <p:spPr/>
        <p:txBody>
          <a:bodyPr/>
          <a:lstStyle/>
          <a:p>
            <a:fld id="{CA2CB159-FE88-43A4-9748-F8857F9EDFB6}" type="datetimeFigureOut">
              <a:rPr lang="en-IN" smtClean="0"/>
              <a:t>10-11-2022</a:t>
            </a:fld>
            <a:endParaRPr lang="en-IN"/>
          </a:p>
        </p:txBody>
      </p:sp>
      <p:sp>
        <p:nvSpPr>
          <p:cNvPr id="6" name="Footer Placeholder 5">
            <a:extLst>
              <a:ext uri="{FF2B5EF4-FFF2-40B4-BE49-F238E27FC236}">
                <a16:creationId xmlns:a16="http://schemas.microsoft.com/office/drawing/2014/main" id="{13BB3716-01F0-CDF7-B4CD-F2AE5CCF87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84F671-A187-FBAE-8ACC-303B63EEEFC3}"/>
              </a:ext>
            </a:extLst>
          </p:cNvPr>
          <p:cNvSpPr>
            <a:spLocks noGrp="1"/>
          </p:cNvSpPr>
          <p:nvPr>
            <p:ph type="sldNum" sz="quarter" idx="12"/>
          </p:nvPr>
        </p:nvSpPr>
        <p:spPr/>
        <p:txBody>
          <a:bodyPr/>
          <a:lstStyle/>
          <a:p>
            <a:fld id="{EC2DF1A6-D8C1-438B-9895-7F04F2CAE2D4}" type="slidenum">
              <a:rPr lang="en-IN" smtClean="0"/>
              <a:t>‹#›</a:t>
            </a:fld>
            <a:endParaRPr lang="en-IN"/>
          </a:p>
        </p:txBody>
      </p:sp>
    </p:spTree>
    <p:extLst>
      <p:ext uri="{BB962C8B-B14F-4D97-AF65-F5344CB8AC3E}">
        <p14:creationId xmlns:p14="http://schemas.microsoft.com/office/powerpoint/2010/main" val="3979114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8B59C-1572-CF86-E651-01403007A9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782A04-314C-D551-EB67-0DE905B750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47BCA8-BA61-1C6C-D27C-E1635ACEFA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0CE5F6-E9DD-2E8A-D7B2-CAB6EE9BC6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3A6618-1F9D-E43F-AB47-4461ACCDFE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D814E35-481E-3225-B00D-40D9EBDDBCB7}"/>
              </a:ext>
            </a:extLst>
          </p:cNvPr>
          <p:cNvSpPr>
            <a:spLocks noGrp="1"/>
          </p:cNvSpPr>
          <p:nvPr>
            <p:ph type="dt" sz="half" idx="10"/>
          </p:nvPr>
        </p:nvSpPr>
        <p:spPr/>
        <p:txBody>
          <a:bodyPr/>
          <a:lstStyle/>
          <a:p>
            <a:fld id="{CA2CB159-FE88-43A4-9748-F8857F9EDFB6}" type="datetimeFigureOut">
              <a:rPr lang="en-IN" smtClean="0"/>
              <a:t>10-11-2022</a:t>
            </a:fld>
            <a:endParaRPr lang="en-IN"/>
          </a:p>
        </p:txBody>
      </p:sp>
      <p:sp>
        <p:nvSpPr>
          <p:cNvPr id="8" name="Footer Placeholder 7">
            <a:extLst>
              <a:ext uri="{FF2B5EF4-FFF2-40B4-BE49-F238E27FC236}">
                <a16:creationId xmlns:a16="http://schemas.microsoft.com/office/drawing/2014/main" id="{13061EEF-73FC-D58B-1FDB-13D25D5752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A31CC2C-0A0D-AC37-24C8-5F34BABFC293}"/>
              </a:ext>
            </a:extLst>
          </p:cNvPr>
          <p:cNvSpPr>
            <a:spLocks noGrp="1"/>
          </p:cNvSpPr>
          <p:nvPr>
            <p:ph type="sldNum" sz="quarter" idx="12"/>
          </p:nvPr>
        </p:nvSpPr>
        <p:spPr/>
        <p:txBody>
          <a:bodyPr/>
          <a:lstStyle/>
          <a:p>
            <a:fld id="{EC2DF1A6-D8C1-438B-9895-7F04F2CAE2D4}" type="slidenum">
              <a:rPr lang="en-IN" smtClean="0"/>
              <a:t>‹#›</a:t>
            </a:fld>
            <a:endParaRPr lang="en-IN"/>
          </a:p>
        </p:txBody>
      </p:sp>
    </p:spTree>
    <p:extLst>
      <p:ext uri="{BB962C8B-B14F-4D97-AF65-F5344CB8AC3E}">
        <p14:creationId xmlns:p14="http://schemas.microsoft.com/office/powerpoint/2010/main" val="317162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9C057-75D5-AFFD-D1EB-FD91030DE8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1DAEEC-DCC2-5ED0-E3CE-F32575E50274}"/>
              </a:ext>
            </a:extLst>
          </p:cNvPr>
          <p:cNvSpPr>
            <a:spLocks noGrp="1"/>
          </p:cNvSpPr>
          <p:nvPr>
            <p:ph type="dt" sz="half" idx="10"/>
          </p:nvPr>
        </p:nvSpPr>
        <p:spPr/>
        <p:txBody>
          <a:bodyPr/>
          <a:lstStyle/>
          <a:p>
            <a:fld id="{CA2CB159-FE88-43A4-9748-F8857F9EDFB6}" type="datetimeFigureOut">
              <a:rPr lang="en-IN" smtClean="0"/>
              <a:t>10-11-2022</a:t>
            </a:fld>
            <a:endParaRPr lang="en-IN"/>
          </a:p>
        </p:txBody>
      </p:sp>
      <p:sp>
        <p:nvSpPr>
          <p:cNvPr id="4" name="Footer Placeholder 3">
            <a:extLst>
              <a:ext uri="{FF2B5EF4-FFF2-40B4-BE49-F238E27FC236}">
                <a16:creationId xmlns:a16="http://schemas.microsoft.com/office/drawing/2014/main" id="{A1D7D0CD-682F-8C59-D31A-D11630B2FC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5E8872-5755-C0FB-CFE7-84E2C4DBA263}"/>
              </a:ext>
            </a:extLst>
          </p:cNvPr>
          <p:cNvSpPr>
            <a:spLocks noGrp="1"/>
          </p:cNvSpPr>
          <p:nvPr>
            <p:ph type="sldNum" sz="quarter" idx="12"/>
          </p:nvPr>
        </p:nvSpPr>
        <p:spPr/>
        <p:txBody>
          <a:bodyPr/>
          <a:lstStyle/>
          <a:p>
            <a:fld id="{EC2DF1A6-D8C1-438B-9895-7F04F2CAE2D4}" type="slidenum">
              <a:rPr lang="en-IN" smtClean="0"/>
              <a:t>‹#›</a:t>
            </a:fld>
            <a:endParaRPr lang="en-IN"/>
          </a:p>
        </p:txBody>
      </p:sp>
    </p:spTree>
    <p:extLst>
      <p:ext uri="{BB962C8B-B14F-4D97-AF65-F5344CB8AC3E}">
        <p14:creationId xmlns:p14="http://schemas.microsoft.com/office/powerpoint/2010/main" val="335550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45FAA7-FD86-DBFF-AD8C-B10FC5D22DC0}"/>
              </a:ext>
            </a:extLst>
          </p:cNvPr>
          <p:cNvSpPr>
            <a:spLocks noGrp="1"/>
          </p:cNvSpPr>
          <p:nvPr>
            <p:ph type="dt" sz="half" idx="10"/>
          </p:nvPr>
        </p:nvSpPr>
        <p:spPr/>
        <p:txBody>
          <a:bodyPr/>
          <a:lstStyle/>
          <a:p>
            <a:fld id="{CA2CB159-FE88-43A4-9748-F8857F9EDFB6}" type="datetimeFigureOut">
              <a:rPr lang="en-IN" smtClean="0"/>
              <a:t>10-11-2022</a:t>
            </a:fld>
            <a:endParaRPr lang="en-IN"/>
          </a:p>
        </p:txBody>
      </p:sp>
      <p:sp>
        <p:nvSpPr>
          <p:cNvPr id="3" name="Footer Placeholder 2">
            <a:extLst>
              <a:ext uri="{FF2B5EF4-FFF2-40B4-BE49-F238E27FC236}">
                <a16:creationId xmlns:a16="http://schemas.microsoft.com/office/drawing/2014/main" id="{6700C5D5-57C9-F533-3A1D-7292C8CD04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8AF1D3-2566-AA1E-EB65-E5ACB1367759}"/>
              </a:ext>
            </a:extLst>
          </p:cNvPr>
          <p:cNvSpPr>
            <a:spLocks noGrp="1"/>
          </p:cNvSpPr>
          <p:nvPr>
            <p:ph type="sldNum" sz="quarter" idx="12"/>
          </p:nvPr>
        </p:nvSpPr>
        <p:spPr/>
        <p:txBody>
          <a:bodyPr/>
          <a:lstStyle/>
          <a:p>
            <a:fld id="{EC2DF1A6-D8C1-438B-9895-7F04F2CAE2D4}" type="slidenum">
              <a:rPr lang="en-IN" smtClean="0"/>
              <a:t>‹#›</a:t>
            </a:fld>
            <a:endParaRPr lang="en-IN"/>
          </a:p>
        </p:txBody>
      </p:sp>
    </p:spTree>
    <p:extLst>
      <p:ext uri="{BB962C8B-B14F-4D97-AF65-F5344CB8AC3E}">
        <p14:creationId xmlns:p14="http://schemas.microsoft.com/office/powerpoint/2010/main" val="2687403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C0AAC-8ACE-2415-CCFC-5E0141A6B5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101D02-10ED-9679-4F8D-A0676F8965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B2E0B6-322D-3709-DE67-8E7B8CB57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211A69-2E19-9A4E-FEB9-82C68F4F7412}"/>
              </a:ext>
            </a:extLst>
          </p:cNvPr>
          <p:cNvSpPr>
            <a:spLocks noGrp="1"/>
          </p:cNvSpPr>
          <p:nvPr>
            <p:ph type="dt" sz="half" idx="10"/>
          </p:nvPr>
        </p:nvSpPr>
        <p:spPr/>
        <p:txBody>
          <a:bodyPr/>
          <a:lstStyle/>
          <a:p>
            <a:fld id="{CA2CB159-FE88-43A4-9748-F8857F9EDFB6}" type="datetimeFigureOut">
              <a:rPr lang="en-IN" smtClean="0"/>
              <a:t>10-11-2022</a:t>
            </a:fld>
            <a:endParaRPr lang="en-IN"/>
          </a:p>
        </p:txBody>
      </p:sp>
      <p:sp>
        <p:nvSpPr>
          <p:cNvPr id="6" name="Footer Placeholder 5">
            <a:extLst>
              <a:ext uri="{FF2B5EF4-FFF2-40B4-BE49-F238E27FC236}">
                <a16:creationId xmlns:a16="http://schemas.microsoft.com/office/drawing/2014/main" id="{9D913D03-475C-BBF7-5521-87309BEA92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7EB2E5-3F3A-85B4-1FC9-60758185BF0C}"/>
              </a:ext>
            </a:extLst>
          </p:cNvPr>
          <p:cNvSpPr>
            <a:spLocks noGrp="1"/>
          </p:cNvSpPr>
          <p:nvPr>
            <p:ph type="sldNum" sz="quarter" idx="12"/>
          </p:nvPr>
        </p:nvSpPr>
        <p:spPr/>
        <p:txBody>
          <a:bodyPr/>
          <a:lstStyle/>
          <a:p>
            <a:fld id="{EC2DF1A6-D8C1-438B-9895-7F04F2CAE2D4}" type="slidenum">
              <a:rPr lang="en-IN" smtClean="0"/>
              <a:t>‹#›</a:t>
            </a:fld>
            <a:endParaRPr lang="en-IN"/>
          </a:p>
        </p:txBody>
      </p:sp>
    </p:spTree>
    <p:extLst>
      <p:ext uri="{BB962C8B-B14F-4D97-AF65-F5344CB8AC3E}">
        <p14:creationId xmlns:p14="http://schemas.microsoft.com/office/powerpoint/2010/main" val="49450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FC387-2BA2-12F8-3AD6-DDAB35CA5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B482F6-EF0E-3930-8004-00D4D612F3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BD294F-72EC-1ACA-72DD-1CD768C330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C735F-8881-5605-9CFF-7611B00C7313}"/>
              </a:ext>
            </a:extLst>
          </p:cNvPr>
          <p:cNvSpPr>
            <a:spLocks noGrp="1"/>
          </p:cNvSpPr>
          <p:nvPr>
            <p:ph type="dt" sz="half" idx="10"/>
          </p:nvPr>
        </p:nvSpPr>
        <p:spPr/>
        <p:txBody>
          <a:bodyPr/>
          <a:lstStyle/>
          <a:p>
            <a:fld id="{CA2CB159-FE88-43A4-9748-F8857F9EDFB6}" type="datetimeFigureOut">
              <a:rPr lang="en-IN" smtClean="0"/>
              <a:t>10-11-2022</a:t>
            </a:fld>
            <a:endParaRPr lang="en-IN"/>
          </a:p>
        </p:txBody>
      </p:sp>
      <p:sp>
        <p:nvSpPr>
          <p:cNvPr id="6" name="Footer Placeholder 5">
            <a:extLst>
              <a:ext uri="{FF2B5EF4-FFF2-40B4-BE49-F238E27FC236}">
                <a16:creationId xmlns:a16="http://schemas.microsoft.com/office/drawing/2014/main" id="{2F6322CE-B0D9-0338-F623-B31852B09D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1C6FB1-504D-48FB-2185-389975A8F2E9}"/>
              </a:ext>
            </a:extLst>
          </p:cNvPr>
          <p:cNvSpPr>
            <a:spLocks noGrp="1"/>
          </p:cNvSpPr>
          <p:nvPr>
            <p:ph type="sldNum" sz="quarter" idx="12"/>
          </p:nvPr>
        </p:nvSpPr>
        <p:spPr/>
        <p:txBody>
          <a:bodyPr/>
          <a:lstStyle/>
          <a:p>
            <a:fld id="{EC2DF1A6-D8C1-438B-9895-7F04F2CAE2D4}" type="slidenum">
              <a:rPr lang="en-IN" smtClean="0"/>
              <a:t>‹#›</a:t>
            </a:fld>
            <a:endParaRPr lang="en-IN"/>
          </a:p>
        </p:txBody>
      </p:sp>
    </p:spTree>
    <p:extLst>
      <p:ext uri="{BB962C8B-B14F-4D97-AF65-F5344CB8AC3E}">
        <p14:creationId xmlns:p14="http://schemas.microsoft.com/office/powerpoint/2010/main" val="2682749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1BD67A-C25A-2D9A-3A83-424FB098F6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18ADFF-DCA9-F317-1B4F-086DB7BDF2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F677A1-560B-8E8C-1D70-EFC367CC41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2CB159-FE88-43A4-9748-F8857F9EDFB6}" type="datetimeFigureOut">
              <a:rPr lang="en-IN" smtClean="0"/>
              <a:t>10-11-2022</a:t>
            </a:fld>
            <a:endParaRPr lang="en-IN"/>
          </a:p>
        </p:txBody>
      </p:sp>
      <p:sp>
        <p:nvSpPr>
          <p:cNvPr id="5" name="Footer Placeholder 4">
            <a:extLst>
              <a:ext uri="{FF2B5EF4-FFF2-40B4-BE49-F238E27FC236}">
                <a16:creationId xmlns:a16="http://schemas.microsoft.com/office/drawing/2014/main" id="{EA7FF1F2-B999-F0DB-1CF5-C3D42EF27F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1D474B-21BD-603E-EC4B-421265A97F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DF1A6-D8C1-438B-9895-7F04F2CAE2D4}" type="slidenum">
              <a:rPr lang="en-IN" smtClean="0"/>
              <a:t>‹#›</a:t>
            </a:fld>
            <a:endParaRPr lang="en-IN"/>
          </a:p>
        </p:txBody>
      </p:sp>
    </p:spTree>
    <p:extLst>
      <p:ext uri="{BB962C8B-B14F-4D97-AF65-F5344CB8AC3E}">
        <p14:creationId xmlns:p14="http://schemas.microsoft.com/office/powerpoint/2010/main" val="3111945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3AAC-0236-B356-022D-FC2312B58932}"/>
              </a:ext>
            </a:extLst>
          </p:cNvPr>
          <p:cNvSpPr>
            <a:spLocks noGrp="1"/>
          </p:cNvSpPr>
          <p:nvPr>
            <p:ph type="ctrTitle"/>
          </p:nvPr>
        </p:nvSpPr>
        <p:spPr>
          <a:xfrm>
            <a:off x="1409700" y="655639"/>
            <a:ext cx="9144000" cy="906462"/>
          </a:xfrm>
        </p:spPr>
        <p:txBody>
          <a:bodyPr>
            <a:normAutofit fontScale="90000"/>
          </a:bodyPr>
          <a:lstStyle/>
          <a:p>
            <a:r>
              <a:rPr lang="en-IN" b="1" dirty="0"/>
              <a:t>LITERATURE SURVEY</a:t>
            </a:r>
          </a:p>
        </p:txBody>
      </p:sp>
      <p:sp>
        <p:nvSpPr>
          <p:cNvPr id="3" name="Subtitle 2">
            <a:extLst>
              <a:ext uri="{FF2B5EF4-FFF2-40B4-BE49-F238E27FC236}">
                <a16:creationId xmlns:a16="http://schemas.microsoft.com/office/drawing/2014/main" id="{73635282-819A-E5B8-D306-D6312893B06C}"/>
              </a:ext>
            </a:extLst>
          </p:cNvPr>
          <p:cNvSpPr>
            <a:spLocks noGrp="1"/>
          </p:cNvSpPr>
          <p:nvPr>
            <p:ph type="subTitle" idx="1"/>
          </p:nvPr>
        </p:nvSpPr>
        <p:spPr>
          <a:xfrm>
            <a:off x="-945552" y="2496159"/>
            <a:ext cx="9144000" cy="3200400"/>
          </a:xfrm>
        </p:spPr>
        <p:txBody>
          <a:bodyPr/>
          <a:lstStyle/>
          <a:p>
            <a:pPr algn="l"/>
            <a:r>
              <a:rPr lang="en-US" b="1" dirty="0"/>
              <a:t>Project Title </a:t>
            </a:r>
            <a:r>
              <a:rPr lang="en-US" dirty="0"/>
              <a:t>: Gas Leakage Monitoring &amp; Alerting System for Industries</a:t>
            </a:r>
          </a:p>
          <a:p>
            <a:pPr algn="l"/>
            <a:endParaRPr lang="en-US" dirty="0"/>
          </a:p>
          <a:p>
            <a:pPr algn="l"/>
            <a:r>
              <a:rPr lang="en-US" dirty="0"/>
              <a:t>                            </a:t>
            </a:r>
            <a:r>
              <a:rPr lang="en-US" b="1" dirty="0"/>
              <a:t>Team Leader</a:t>
            </a:r>
            <a:r>
              <a:rPr lang="en-US" dirty="0"/>
              <a:t>         : </a:t>
            </a:r>
            <a:r>
              <a:rPr lang="en-US" dirty="0" err="1"/>
              <a:t>Harivignesh</a:t>
            </a:r>
            <a:r>
              <a:rPr lang="en-US" dirty="0"/>
              <a:t> S</a:t>
            </a:r>
          </a:p>
          <a:p>
            <a:pPr algn="l"/>
            <a:r>
              <a:rPr lang="en-US" dirty="0"/>
              <a:t>                            </a:t>
            </a:r>
            <a:r>
              <a:rPr lang="en-US" b="1" dirty="0"/>
              <a:t>Team Member 1   </a:t>
            </a:r>
            <a:r>
              <a:rPr lang="en-US" dirty="0"/>
              <a:t>: </a:t>
            </a:r>
            <a:r>
              <a:rPr lang="en-US" dirty="0" err="1"/>
              <a:t>Ezhilarasan</a:t>
            </a:r>
            <a:r>
              <a:rPr lang="en-US" dirty="0"/>
              <a:t> M</a:t>
            </a:r>
          </a:p>
          <a:p>
            <a:pPr algn="l"/>
            <a:r>
              <a:rPr lang="en-US" dirty="0"/>
              <a:t>                            </a:t>
            </a:r>
            <a:r>
              <a:rPr lang="en-US" b="1" dirty="0"/>
              <a:t>Team Member 2   </a:t>
            </a:r>
            <a:r>
              <a:rPr lang="en-US" dirty="0"/>
              <a:t>: </a:t>
            </a:r>
            <a:r>
              <a:rPr lang="en-US" dirty="0" err="1"/>
              <a:t>Abishiek</a:t>
            </a:r>
            <a:r>
              <a:rPr lang="en-US" dirty="0"/>
              <a:t> A</a:t>
            </a:r>
          </a:p>
          <a:p>
            <a:pPr algn="l"/>
            <a:r>
              <a:rPr lang="en-US" b="1" dirty="0"/>
              <a:t>                            Team Member 3  </a:t>
            </a:r>
            <a:r>
              <a:rPr lang="en-US" dirty="0"/>
              <a:t> : </a:t>
            </a:r>
            <a:r>
              <a:rPr lang="en-US" dirty="0" err="1"/>
              <a:t>Gokulchandru</a:t>
            </a:r>
            <a:r>
              <a:rPr lang="en-US" dirty="0"/>
              <a:t> S</a:t>
            </a:r>
            <a:endParaRPr lang="en-IN" dirty="0"/>
          </a:p>
        </p:txBody>
      </p:sp>
    </p:spTree>
    <p:extLst>
      <p:ext uri="{BB962C8B-B14F-4D97-AF65-F5344CB8AC3E}">
        <p14:creationId xmlns:p14="http://schemas.microsoft.com/office/powerpoint/2010/main" val="3830510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8641D-9655-9411-3A30-28E23983C883}"/>
              </a:ext>
            </a:extLst>
          </p:cNvPr>
          <p:cNvSpPr>
            <a:spLocks noGrp="1"/>
          </p:cNvSpPr>
          <p:nvPr>
            <p:ph type="title"/>
          </p:nvPr>
        </p:nvSpPr>
        <p:spPr/>
        <p:txBody>
          <a:bodyPr/>
          <a:lstStyle/>
          <a:p>
            <a:r>
              <a:rPr lang="en-IN" b="1" dirty="0"/>
              <a:t>PROJECT DESCRIPTION</a:t>
            </a:r>
          </a:p>
        </p:txBody>
      </p:sp>
      <p:sp>
        <p:nvSpPr>
          <p:cNvPr id="3" name="Content Placeholder 2">
            <a:extLst>
              <a:ext uri="{FF2B5EF4-FFF2-40B4-BE49-F238E27FC236}">
                <a16:creationId xmlns:a16="http://schemas.microsoft.com/office/drawing/2014/main" id="{31F019D6-EE4D-D724-281A-77EE3FEA165E}"/>
              </a:ext>
            </a:extLst>
          </p:cNvPr>
          <p:cNvSpPr>
            <a:spLocks noGrp="1"/>
          </p:cNvSpPr>
          <p:nvPr>
            <p:ph idx="1"/>
          </p:nvPr>
        </p:nvSpPr>
        <p:spPr>
          <a:xfrm>
            <a:off x="762000" y="2039938"/>
            <a:ext cx="11210925" cy="4486275"/>
          </a:xfrm>
        </p:spPr>
        <p:txBody>
          <a:bodyPr>
            <a:normAutofit/>
          </a:bodyPr>
          <a:lstStyle/>
          <a:p>
            <a:r>
              <a:rPr lang="en-US" sz="2600" dirty="0">
                <a:latin typeface="Calibri" panose="020F0502020204030204" pitchFamily="34" charset="0"/>
                <a:cs typeface="Calibri" panose="020F0502020204030204" pitchFamily="34" charset="0"/>
              </a:rPr>
              <a:t>There have been many incidents like explosions and fire to gas leakage. Such incidents can cause dangerous effects if the leakage is not detected at an early stage. Arduino and IOT based gas leakage detection system is a project which will help in determining gas leakage in the surroundings and send data to an IOT module.</a:t>
            </a:r>
          </a:p>
          <a:p>
            <a:r>
              <a:rPr lang="en-US" sz="2600" dirty="0">
                <a:latin typeface="Calibri" panose="020F0502020204030204" pitchFamily="34" charset="0"/>
                <a:cs typeface="Calibri" panose="020F0502020204030204" pitchFamily="34" charset="0"/>
              </a:rPr>
              <a:t> Internet of Things (IoT) is the networking of 'things' by which physical things can communicate with the help of sensors, electronics, software, and connectivity. These systems do not require any human interaction and the same is the case with </a:t>
            </a:r>
            <a:r>
              <a:rPr lang="en-US" sz="2600" dirty="0" err="1">
                <a:latin typeface="Calibri" panose="020F0502020204030204" pitchFamily="34" charset="0"/>
                <a:cs typeface="Calibri" panose="020F0502020204030204" pitchFamily="34" charset="0"/>
              </a:rPr>
              <a:t>iot</a:t>
            </a:r>
            <a:r>
              <a:rPr lang="en-US" sz="2600" dirty="0">
                <a:latin typeface="Calibri" panose="020F0502020204030204" pitchFamily="34" charset="0"/>
                <a:cs typeface="Calibri" panose="020F0502020204030204" pitchFamily="34" charset="0"/>
              </a:rPr>
              <a:t> based gas monitoring system, it does not require human attention.</a:t>
            </a: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0249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EBBE-144B-EE98-EE0B-3EBB43A81605}"/>
              </a:ext>
            </a:extLst>
          </p:cNvPr>
          <p:cNvSpPr>
            <a:spLocks noGrp="1"/>
          </p:cNvSpPr>
          <p:nvPr>
            <p:ph type="title"/>
          </p:nvPr>
        </p:nvSpPr>
        <p:spPr/>
        <p:txBody>
          <a:bodyPr/>
          <a:lstStyle/>
          <a:p>
            <a:r>
              <a:rPr lang="en-IN" b="1" dirty="0"/>
              <a:t>FEATURES</a:t>
            </a:r>
          </a:p>
        </p:txBody>
      </p:sp>
      <p:sp>
        <p:nvSpPr>
          <p:cNvPr id="3" name="Content Placeholder 2">
            <a:extLst>
              <a:ext uri="{FF2B5EF4-FFF2-40B4-BE49-F238E27FC236}">
                <a16:creationId xmlns:a16="http://schemas.microsoft.com/office/drawing/2014/main" id="{0C82663A-259A-D993-EDCB-8E7C0290ED3C}"/>
              </a:ext>
            </a:extLst>
          </p:cNvPr>
          <p:cNvSpPr>
            <a:spLocks noGrp="1"/>
          </p:cNvSpPr>
          <p:nvPr>
            <p:ph idx="1"/>
          </p:nvPr>
        </p:nvSpPr>
        <p:spPr/>
        <p:txBody>
          <a:bodyPr/>
          <a:lstStyle/>
          <a:p>
            <a:r>
              <a:rPr lang="en-US" dirty="0"/>
              <a:t>This project helps the industries in monitoring the emission of harmful gases.</a:t>
            </a:r>
          </a:p>
          <a:p>
            <a:r>
              <a:rPr lang="en-US" dirty="0"/>
              <a:t>In several areas, the gas sensors will be integrated to monitor the gas leakage. </a:t>
            </a:r>
          </a:p>
          <a:p>
            <a:r>
              <a:rPr lang="en-US" dirty="0"/>
              <a:t>If in any area gas leakage is detected the admins will be notified along with the location.</a:t>
            </a:r>
          </a:p>
          <a:p>
            <a:r>
              <a:rPr lang="en-US" dirty="0"/>
              <a:t>In the web application, admins can view the sensor parameters.</a:t>
            </a:r>
          </a:p>
        </p:txBody>
      </p:sp>
    </p:spTree>
    <p:extLst>
      <p:ext uri="{BB962C8B-B14F-4D97-AF65-F5344CB8AC3E}">
        <p14:creationId xmlns:p14="http://schemas.microsoft.com/office/powerpoint/2010/main" val="705733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2369-28F2-73E0-D672-C601BE1F8445}"/>
              </a:ext>
            </a:extLst>
          </p:cNvPr>
          <p:cNvSpPr>
            <a:spLocks noGrp="1"/>
          </p:cNvSpPr>
          <p:nvPr>
            <p:ph type="title"/>
          </p:nvPr>
        </p:nvSpPr>
        <p:spPr>
          <a:xfrm>
            <a:off x="838200" y="193675"/>
            <a:ext cx="10515600" cy="1325563"/>
          </a:xfrm>
        </p:spPr>
        <p:txBody>
          <a:bodyPr/>
          <a:lstStyle/>
          <a:p>
            <a:r>
              <a:rPr lang="en-IN" b="1" dirty="0"/>
              <a:t>EXISTING SYSTEM</a:t>
            </a:r>
          </a:p>
        </p:txBody>
      </p:sp>
      <p:sp>
        <p:nvSpPr>
          <p:cNvPr id="3" name="Content Placeholder 2">
            <a:extLst>
              <a:ext uri="{FF2B5EF4-FFF2-40B4-BE49-F238E27FC236}">
                <a16:creationId xmlns:a16="http://schemas.microsoft.com/office/drawing/2014/main" id="{0ACED40D-28C6-86B1-91FF-E36E4D75E0D7}"/>
              </a:ext>
            </a:extLst>
          </p:cNvPr>
          <p:cNvSpPr>
            <a:spLocks noGrp="1"/>
          </p:cNvSpPr>
          <p:nvPr>
            <p:ph idx="1"/>
          </p:nvPr>
        </p:nvSpPr>
        <p:spPr>
          <a:xfrm>
            <a:off x="838199" y="1676400"/>
            <a:ext cx="10715625" cy="4686300"/>
          </a:xfrm>
        </p:spPr>
        <p:txBody>
          <a:bodyPr>
            <a:normAutofit fontScale="85000" lnSpcReduction="20000"/>
          </a:bodyPr>
          <a:lstStyle/>
          <a:p>
            <a:r>
              <a:rPr lang="en-US" dirty="0"/>
              <a:t>Sensors, microcontrollers, relays, LCD display and buzzer are the material used for gas leak. </a:t>
            </a:r>
          </a:p>
          <a:p>
            <a:r>
              <a:rPr lang="en-US" dirty="0"/>
              <a:t>It is used to convert power supply system area from alternative current to direct current. </a:t>
            </a:r>
          </a:p>
          <a:p>
            <a:r>
              <a:rPr lang="en-US" b="1" dirty="0" err="1"/>
              <a:t>Mq</a:t>
            </a:r>
            <a:r>
              <a:rPr lang="en-US" b="1" dirty="0"/>
              <a:t> 5 sensor</a:t>
            </a:r>
            <a:r>
              <a:rPr lang="en-US" dirty="0"/>
              <a:t>: This sensor is constructed by micro AL203 ceramic pipe and contains SnO2 (Tin Dioxide) layer, capable of measuring electrode and the heater is covered by plastic and stainless steel.</a:t>
            </a:r>
          </a:p>
          <a:p>
            <a:r>
              <a:rPr lang="en-US" b="1" dirty="0"/>
              <a:t>Arduino</a:t>
            </a:r>
            <a:r>
              <a:rPr lang="en-US" dirty="0"/>
              <a:t>: An Arduino is a microcontroller, whose main goal is to make electronic to be as easy as possible. It is provides Integrated Development Environment (IDE). Arduino contains several numbers of parts and integrated interfaces in a particular circuit board. </a:t>
            </a:r>
          </a:p>
          <a:p>
            <a:r>
              <a:rPr lang="en-US" b="1" dirty="0"/>
              <a:t>LCD display</a:t>
            </a:r>
            <a:r>
              <a:rPr lang="en-US" dirty="0"/>
              <a:t>: The LCD (liquid crystal display) contains two interfaces on upper and lower side of the module. The 16x2 LCD display has the height and width size of 80.0 x 36.0 mm and containing VA size of 66.0 x 16.0 mm and thickness of LCD 13.2 mm. operating power supply ranges from +5.0 V or +3.0 V.</a:t>
            </a:r>
            <a:endParaRPr lang="en-IN" dirty="0"/>
          </a:p>
        </p:txBody>
      </p:sp>
    </p:spTree>
    <p:extLst>
      <p:ext uri="{BB962C8B-B14F-4D97-AF65-F5344CB8AC3E}">
        <p14:creationId xmlns:p14="http://schemas.microsoft.com/office/powerpoint/2010/main" val="2575633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3A62B-EA42-DA13-A497-79B2CE8CF5C2}"/>
              </a:ext>
            </a:extLst>
          </p:cNvPr>
          <p:cNvSpPr>
            <a:spLocks noGrp="1"/>
          </p:cNvSpPr>
          <p:nvPr>
            <p:ph type="title"/>
          </p:nvPr>
        </p:nvSpPr>
        <p:spPr>
          <a:xfrm>
            <a:off x="838200" y="317500"/>
            <a:ext cx="10515600" cy="1325563"/>
          </a:xfrm>
        </p:spPr>
        <p:txBody>
          <a:bodyPr/>
          <a:lstStyle/>
          <a:p>
            <a:r>
              <a:rPr lang="en-IN" dirty="0"/>
              <a:t>EXISTING SYSTEM</a:t>
            </a:r>
          </a:p>
        </p:txBody>
      </p:sp>
      <p:sp>
        <p:nvSpPr>
          <p:cNvPr id="3" name="Content Placeholder 2">
            <a:extLst>
              <a:ext uri="{FF2B5EF4-FFF2-40B4-BE49-F238E27FC236}">
                <a16:creationId xmlns:a16="http://schemas.microsoft.com/office/drawing/2014/main" id="{DA658CFF-C232-444E-5FE1-BFA1217E4ADA}"/>
              </a:ext>
            </a:extLst>
          </p:cNvPr>
          <p:cNvSpPr>
            <a:spLocks noGrp="1"/>
          </p:cNvSpPr>
          <p:nvPr>
            <p:ph idx="1"/>
          </p:nvPr>
        </p:nvSpPr>
        <p:spPr/>
        <p:txBody>
          <a:bodyPr>
            <a:normAutofit fontScale="92500" lnSpcReduction="20000"/>
          </a:bodyPr>
          <a:lstStyle/>
          <a:p>
            <a:r>
              <a:rPr lang="en-US" b="1" dirty="0"/>
              <a:t>Load cell</a:t>
            </a:r>
            <a:r>
              <a:rPr lang="en-US" dirty="0"/>
              <a:t>: A Load cell is a transducer is used to convert power into electronic output . It is used to detect the weight of the cylinder in this proposed system and is organized Interface with Microcontroller. The weight of the strain gauge load cell dominates the industry. Where it is used precisely in mechanical places expect on certain places laboratories</a:t>
            </a:r>
          </a:p>
          <a:p>
            <a:r>
              <a:rPr lang="en-US" b="1" dirty="0" err="1"/>
              <a:t>Wifi</a:t>
            </a:r>
            <a:r>
              <a:rPr lang="en-US" b="1" dirty="0"/>
              <a:t> modem</a:t>
            </a:r>
            <a:r>
              <a:rPr lang="en-US" dirty="0"/>
              <a:t>: </a:t>
            </a:r>
            <a:r>
              <a:rPr lang="en-US" dirty="0" err="1"/>
              <a:t>WiFi</a:t>
            </a:r>
            <a:r>
              <a:rPr lang="en-US" dirty="0"/>
              <a:t> modem can easily establish a connection through a serving </a:t>
            </a:r>
            <a:r>
              <a:rPr lang="en-US" dirty="0" err="1"/>
              <a:t>WiFi</a:t>
            </a:r>
            <a:r>
              <a:rPr lang="en-US" dirty="0"/>
              <a:t> adapter. It is easily accessible by microcontroller due to its simple connection through UART (Universal Asynchronous Receiver/Transmitter) Interface.</a:t>
            </a:r>
          </a:p>
          <a:p>
            <a:r>
              <a:rPr lang="en-US" dirty="0"/>
              <a:t> </a:t>
            </a:r>
            <a:r>
              <a:rPr lang="en-US" b="1" dirty="0"/>
              <a:t>Buzzer</a:t>
            </a:r>
            <a:r>
              <a:rPr lang="en-US" dirty="0"/>
              <a:t>: A buzzer is an audio signaling device which is capable of controlling microcontrollers IO via, with the working voltage of 5V.22. If the LPG sensor detects a gas leak at workplace or at home, the sensor will detect the noise and the gas leak will stop.</a:t>
            </a:r>
            <a:endParaRPr lang="en-IN" dirty="0"/>
          </a:p>
        </p:txBody>
      </p:sp>
    </p:spTree>
    <p:extLst>
      <p:ext uri="{BB962C8B-B14F-4D97-AF65-F5344CB8AC3E}">
        <p14:creationId xmlns:p14="http://schemas.microsoft.com/office/powerpoint/2010/main" val="35858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6DBDD-8DEF-41B8-FB9F-8AE7E4E720F8}"/>
              </a:ext>
            </a:extLst>
          </p:cNvPr>
          <p:cNvSpPr>
            <a:spLocks noGrp="1"/>
          </p:cNvSpPr>
          <p:nvPr>
            <p:ph type="title"/>
          </p:nvPr>
        </p:nvSpPr>
        <p:spPr>
          <a:xfrm>
            <a:off x="838200" y="174625"/>
            <a:ext cx="10515600" cy="1325563"/>
          </a:xfrm>
        </p:spPr>
        <p:txBody>
          <a:bodyPr/>
          <a:lstStyle/>
          <a:p>
            <a:r>
              <a:rPr lang="en-IN" b="1" dirty="0"/>
              <a:t>PARADIGM OF EXISTING SYSTEM</a:t>
            </a:r>
          </a:p>
        </p:txBody>
      </p:sp>
      <p:pic>
        <p:nvPicPr>
          <p:cNvPr id="5" name="Content Placeholder 4">
            <a:extLst>
              <a:ext uri="{FF2B5EF4-FFF2-40B4-BE49-F238E27FC236}">
                <a16:creationId xmlns:a16="http://schemas.microsoft.com/office/drawing/2014/main" id="{C7258764-0A20-40AA-FE64-18CCE01749EE}"/>
              </a:ext>
            </a:extLst>
          </p:cNvPr>
          <p:cNvPicPr>
            <a:picLocks noGrp="1" noChangeAspect="1"/>
          </p:cNvPicPr>
          <p:nvPr>
            <p:ph idx="1"/>
          </p:nvPr>
        </p:nvPicPr>
        <p:blipFill>
          <a:blip r:embed="rId2"/>
          <a:stretch>
            <a:fillRect/>
          </a:stretch>
        </p:blipFill>
        <p:spPr>
          <a:xfrm>
            <a:off x="1638300" y="1895475"/>
            <a:ext cx="8839199" cy="3810000"/>
          </a:xfrm>
        </p:spPr>
      </p:pic>
    </p:spTree>
    <p:extLst>
      <p:ext uri="{BB962C8B-B14F-4D97-AF65-F5344CB8AC3E}">
        <p14:creationId xmlns:p14="http://schemas.microsoft.com/office/powerpoint/2010/main" val="1360297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08B0-8D44-097E-BB33-51674E4845F2}"/>
              </a:ext>
            </a:extLst>
          </p:cNvPr>
          <p:cNvSpPr>
            <a:spLocks noGrp="1"/>
          </p:cNvSpPr>
          <p:nvPr>
            <p:ph type="title"/>
          </p:nvPr>
        </p:nvSpPr>
        <p:spPr/>
        <p:txBody>
          <a:bodyPr/>
          <a:lstStyle/>
          <a:p>
            <a:r>
              <a:rPr lang="en-IN" b="1" dirty="0"/>
              <a:t>PREDICTED SYSTEM</a:t>
            </a:r>
          </a:p>
        </p:txBody>
      </p:sp>
      <p:sp>
        <p:nvSpPr>
          <p:cNvPr id="3" name="Content Placeholder 2">
            <a:extLst>
              <a:ext uri="{FF2B5EF4-FFF2-40B4-BE49-F238E27FC236}">
                <a16:creationId xmlns:a16="http://schemas.microsoft.com/office/drawing/2014/main" id="{3D623F7D-8440-F690-DB56-644BA4E287AF}"/>
              </a:ext>
            </a:extLst>
          </p:cNvPr>
          <p:cNvSpPr>
            <a:spLocks noGrp="1"/>
          </p:cNvSpPr>
          <p:nvPr>
            <p:ph idx="1"/>
          </p:nvPr>
        </p:nvSpPr>
        <p:spPr/>
        <p:txBody>
          <a:bodyPr>
            <a:normAutofit/>
          </a:bodyPr>
          <a:lstStyle/>
          <a:p>
            <a:r>
              <a:rPr lang="en-US" dirty="0"/>
              <a:t>Predicted work suggests that to ensure gas leakage detection. </a:t>
            </a:r>
          </a:p>
          <a:p>
            <a:r>
              <a:rPr lang="en-US" dirty="0"/>
              <a:t>Our project work must ensure gas leakage detection, Gas flow control, sudden SMS regarding leakage.</a:t>
            </a:r>
          </a:p>
          <a:p>
            <a:pPr marL="514350" indent="-514350">
              <a:buFont typeface="+mj-lt"/>
              <a:buAutoNum type="arabicPeriod"/>
            </a:pPr>
            <a:r>
              <a:rPr lang="en-US" dirty="0"/>
              <a:t> Checking the gas leakage and sends the notification to user. </a:t>
            </a:r>
          </a:p>
          <a:p>
            <a:pPr marL="514350" indent="-514350">
              <a:buFont typeface="+mj-lt"/>
              <a:buAutoNum type="arabicPeriod"/>
            </a:pPr>
            <a:r>
              <a:rPr lang="en-US" dirty="0"/>
              <a:t> Using sensors in various areas to monitor the gas leakage.</a:t>
            </a:r>
          </a:p>
          <a:p>
            <a:pPr marL="514350" indent="-514350">
              <a:buFont typeface="+mj-lt"/>
              <a:buAutoNum type="arabicPeriod"/>
            </a:pPr>
            <a:r>
              <a:rPr lang="en-US" dirty="0"/>
              <a:t> Sudden SMS regarding leakage is necessary.</a:t>
            </a:r>
          </a:p>
          <a:p>
            <a:pPr marL="514350" indent="-514350">
              <a:buFont typeface="+mj-lt"/>
              <a:buAutoNum type="arabicPeriod"/>
            </a:pPr>
            <a:r>
              <a:rPr lang="en-US" dirty="0"/>
              <a:t> Ensuring constant gas flow.</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929552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E3021-E08F-457F-5AB5-56F179164ED4}"/>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A075BAB8-686A-7DCF-6FA9-EB8AD1B4CB32}"/>
              </a:ext>
            </a:extLst>
          </p:cNvPr>
          <p:cNvSpPr>
            <a:spLocks noGrp="1"/>
          </p:cNvSpPr>
          <p:nvPr>
            <p:ph idx="1"/>
          </p:nvPr>
        </p:nvSpPr>
        <p:spPr>
          <a:xfrm>
            <a:off x="1114425" y="2009775"/>
            <a:ext cx="9286875" cy="4686300"/>
          </a:xfrm>
        </p:spPr>
        <p:txBody>
          <a:bodyPr/>
          <a:lstStyle/>
          <a:p>
            <a:r>
              <a:rPr lang="en-US" dirty="0"/>
              <a:t>The main aim behind this project is to prevent the leakage of harmful gases. Gas leaks not only pollute the environment but also dissipate gases, damaging our economy. This system will help if such a situation arises. We can avoid dangerous accidents caused by gas leakage in industries with the help of gas leakage monitoring and alerting  system</a:t>
            </a:r>
            <a:endParaRPr lang="en-IN" dirty="0"/>
          </a:p>
        </p:txBody>
      </p:sp>
    </p:spTree>
    <p:extLst>
      <p:ext uri="{BB962C8B-B14F-4D97-AF65-F5344CB8AC3E}">
        <p14:creationId xmlns:p14="http://schemas.microsoft.com/office/powerpoint/2010/main" val="691937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BC2B4DEC4175140A04CD9C86BDBD9C7" ma:contentTypeVersion="9" ma:contentTypeDescription="Create a new document." ma:contentTypeScope="" ma:versionID="4d164834a66de54e5408731ec7f560df">
  <xsd:schema xmlns:xsd="http://www.w3.org/2001/XMLSchema" xmlns:xs="http://www.w3.org/2001/XMLSchema" xmlns:p="http://schemas.microsoft.com/office/2006/metadata/properties" xmlns:ns3="8cc951f9-ea1d-471e-9357-281f67d34ec2" xmlns:ns4="31899dba-527e-4725-a86e-4f54a4bb4985" targetNamespace="http://schemas.microsoft.com/office/2006/metadata/properties" ma:root="true" ma:fieldsID="8655c30013d06481703f5f2aa5f81976" ns3:_="" ns4:_="">
    <xsd:import namespace="8cc951f9-ea1d-471e-9357-281f67d34ec2"/>
    <xsd:import namespace="31899dba-527e-4725-a86e-4f54a4bb498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c951f9-ea1d-471e-9357-281f67d34e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1899dba-527e-4725-a86e-4f54a4bb498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9C7D4E-580C-4721-8C51-D0CE4A626AC2}">
  <ds:schemaRefs>
    <ds:schemaRef ds:uri="http://schemas.microsoft.com/office/2006/metadata/properties"/>
    <ds:schemaRef ds:uri="http://www.w3.org/2000/xmlns/"/>
  </ds:schemaRefs>
</ds:datastoreItem>
</file>

<file path=customXml/itemProps2.xml><?xml version="1.0" encoding="utf-8"?>
<ds:datastoreItem xmlns:ds="http://schemas.openxmlformats.org/officeDocument/2006/customXml" ds:itemID="{DF0A7442-9E5E-4AEE-A064-34791F94D0AE}">
  <ds:schemaRefs>
    <ds:schemaRef ds:uri="http://schemas.microsoft.com/sharepoint/v3/contenttype/forms"/>
  </ds:schemaRefs>
</ds:datastoreItem>
</file>

<file path=customXml/itemProps3.xml><?xml version="1.0" encoding="utf-8"?>
<ds:datastoreItem xmlns:ds="http://schemas.openxmlformats.org/officeDocument/2006/customXml" ds:itemID="{B2E32B01-88E4-4B03-9293-EA3CE8FE61ED}">
  <ds:schemaRefs>
    <ds:schemaRef ds:uri="http://schemas.microsoft.com/office/2006/metadata/contentType"/>
    <ds:schemaRef ds:uri="http://schemas.microsoft.com/office/2006/metadata/properties/metaAttributes"/>
    <ds:schemaRef ds:uri="http://www.w3.org/2000/xmlns/"/>
    <ds:schemaRef ds:uri="http://www.w3.org/2001/XMLSchema"/>
    <ds:schemaRef ds:uri="8cc951f9-ea1d-471e-9357-281f67d34ec2"/>
    <ds:schemaRef ds:uri="31899dba-527e-4725-a86e-4f54a4bb4985"/>
  </ds:schemaRefs>
</ds:datastoreItem>
</file>

<file path=docProps/app.xml><?xml version="1.0" encoding="utf-8"?>
<Properties xmlns="http://schemas.openxmlformats.org/officeDocument/2006/extended-properties" xmlns:vt="http://schemas.openxmlformats.org/officeDocument/2006/docPropsVTypes">
  <TotalTime>84</TotalTime>
  <Words>700</Words>
  <Application>Microsoft Office PowerPoint</Application>
  <PresentationFormat>Widescreen</PresentationFormat>
  <Paragraphs>35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LITERATURE SURVEY</vt:lpstr>
      <vt:lpstr>PROJECT DESCRIPTION</vt:lpstr>
      <vt:lpstr>FEATURES</vt:lpstr>
      <vt:lpstr>EXISTING SYSTEM</vt:lpstr>
      <vt:lpstr>EXISTING SYSTEM</vt:lpstr>
      <vt:lpstr>PARADIGM OF EXISTING SYSTEM</vt:lpstr>
      <vt:lpstr>PREDICTED SYSTEM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Vigneashwaran B</dc:creator>
  <cp:lastModifiedBy>HARIVIGNESH S</cp:lastModifiedBy>
  <cp:revision>3</cp:revision>
  <dcterms:created xsi:type="dcterms:W3CDTF">2022-09-17T15:35:05Z</dcterms:created>
  <dcterms:modified xsi:type="dcterms:W3CDTF">2022-11-10T06:51:14Z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0x010100DBC2B4DEC4175140A04CD9C86BDBD9C7</vt:lpwstr>
  </property>
</Properties>
</file>