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BF8C73-AC76-47C2-AE76-5EBDFFC85656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058F0-16C8-4F37-B434-8B558BF9928F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75" y="1420594"/>
            <a:ext cx="4207296" cy="1656184"/>
          </a:xfrm>
        </p:spPr>
        <p:txBody>
          <a:bodyPr>
            <a:normAutofit/>
          </a:bodyPr>
          <a:lstStyle/>
          <a:p>
            <a:r>
              <a:rPr lang="en-IN" dirty="0" smtClean="0"/>
              <a:t>SAYS,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err="1" smtClean="0"/>
              <a:t>Ues</a:t>
            </a:r>
            <a:r>
              <a:rPr lang="en-IN" sz="1800" b="0" dirty="0" smtClean="0"/>
              <a:t> of the application?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smtClean="0"/>
              <a:t>Purposes of  the application?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smtClean="0"/>
              <a:t>I want something  reliable?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sz="1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01138" y="1220048"/>
            <a:ext cx="3960441" cy="1821880"/>
          </a:xfrm>
        </p:spPr>
        <p:txBody>
          <a:bodyPr/>
          <a:lstStyle/>
          <a:p>
            <a:r>
              <a:rPr lang="en-IN" dirty="0" smtClean="0"/>
              <a:t>THINKS,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smtClean="0"/>
              <a:t>Quality of the application?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smtClean="0"/>
              <a:t>This application is best?</a:t>
            </a:r>
            <a:endParaRPr lang="en-IN" sz="1800" b="0" dirty="0"/>
          </a:p>
          <a:p>
            <a:pPr marL="285750" indent="-285750">
              <a:buFont typeface="Wingdings" pitchFamily="2" charset="2"/>
              <a:buChar char="ü"/>
            </a:pPr>
            <a:r>
              <a:rPr lang="en-IN" sz="1800" b="0" dirty="0" smtClean="0"/>
              <a:t>Is there any similar application available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356991"/>
            <a:ext cx="4042792" cy="2769171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Does,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Checked in the websites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Checked in the </a:t>
            </a:r>
            <a:r>
              <a:rPr lang="en-IN" sz="1800" dirty="0" err="1" smtClean="0"/>
              <a:t>youtube</a:t>
            </a:r>
            <a:endParaRPr lang="en-IN" sz="1800" dirty="0" smtClean="0"/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Makes small decisions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Asking a friends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577" y="3396133"/>
            <a:ext cx="3959423" cy="2769171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Feels,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Excited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err="1" smtClean="0"/>
              <a:t>Anxioxus</a:t>
            </a:r>
            <a:endParaRPr lang="en-IN" sz="1800" dirty="0" smtClean="0"/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Fear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Overwhelmed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err="1" smtClean="0"/>
              <a:t>Confuesd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38138"/>
          </a:xfrm>
        </p:spPr>
        <p:txBody>
          <a:bodyPr/>
          <a:lstStyle/>
          <a:p>
            <a:r>
              <a:rPr lang="en-IN" dirty="0" smtClean="0"/>
              <a:t>EMPATHY MAPPIN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3284984"/>
            <a:ext cx="882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</p:cNvCxnSpPr>
          <p:nvPr/>
        </p:nvCxnSpPr>
        <p:spPr>
          <a:xfrm>
            <a:off x="4602832" y="1412776"/>
            <a:ext cx="65466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ELCOT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89399"/>
            <a:ext cx="1512168" cy="89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</TotalTime>
  <Words>60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EMPATHY MAPPIN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7</cp:revision>
  <dcterms:created xsi:type="dcterms:W3CDTF">2022-09-17T11:33:20Z</dcterms:created>
  <dcterms:modified xsi:type="dcterms:W3CDTF">2022-09-17T13:53:41Z</dcterms:modified>
</cp:coreProperties>
</file>