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409E-45B5-4286-88E4-36050992DEFA}" type="datetimeFigureOut">
              <a:rPr lang="en-US" smtClean="0"/>
              <a:t>17-Sep-22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F471-5E75-48B1-A0C1-1D47B042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51" y="0"/>
            <a:ext cx="818388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Empathy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Mapping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791075" y="4038599"/>
            <a:ext cx="1390650" cy="618259"/>
          </a:xfrm>
          <a:prstGeom prst="cloudCallout">
            <a:avLst/>
          </a:prstGeom>
          <a:solidFill>
            <a:srgbClr val="E49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2777353" y="4079296"/>
            <a:ext cx="1378528" cy="622587"/>
          </a:xfrm>
          <a:prstGeom prst="cloudCallout">
            <a:avLst/>
          </a:prstGeom>
          <a:solidFill>
            <a:srgbClr val="E49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582391" y="1844576"/>
            <a:ext cx="1533351" cy="631291"/>
          </a:xfrm>
          <a:prstGeom prst="cloudCallout">
            <a:avLst/>
          </a:prstGeom>
          <a:solidFill>
            <a:srgbClr val="E49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2777354" y="1768886"/>
            <a:ext cx="1507856" cy="666969"/>
          </a:xfrm>
          <a:prstGeom prst="cloudCallout">
            <a:avLst/>
          </a:prstGeom>
          <a:solidFill>
            <a:srgbClr val="E49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SAYS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417695" y="110568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5755" y="3452667"/>
            <a:ext cx="8183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14251" y="970026"/>
            <a:ext cx="8336280" cy="55831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   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33800" y="2814999"/>
            <a:ext cx="1320338" cy="1152313"/>
          </a:xfrm>
          <a:prstGeom prst="ellipse">
            <a:avLst/>
          </a:prstGeom>
          <a:solidFill>
            <a:srgbClr val="E490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1689" y="2210943"/>
            <a:ext cx="2379493" cy="398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Result of the product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1946" y="1600200"/>
            <a:ext cx="1941715" cy="3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Is it reliable?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76801" y="1122426"/>
            <a:ext cx="2771774" cy="401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Quality of the  product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62129" y="2873056"/>
            <a:ext cx="3247506" cy="403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need any extra features?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8836" y="3733799"/>
            <a:ext cx="2168236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r>
              <a:rPr lang="en-US" dirty="0" smtClean="0"/>
              <a:t> products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28333" y="5008416"/>
            <a:ext cx="2609242" cy="325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pros and cons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324600" y="3713122"/>
            <a:ext cx="1904999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Feeling excited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846444" y="5029200"/>
            <a:ext cx="266319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correct to buy this?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85801" y="2814999"/>
            <a:ext cx="2762250" cy="34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Is this really beneficial?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36055" y="4376300"/>
            <a:ext cx="1973580" cy="325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Had confusion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324600" y="1768886"/>
            <a:ext cx="2425931" cy="343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price can be reduce?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461436" y="970026"/>
            <a:ext cx="2341807" cy="353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Cost of the product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24599" y="2342221"/>
            <a:ext cx="1828801" cy="267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for a trial?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777220" y="5583815"/>
            <a:ext cx="1904999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Inadequate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46709" y="4352058"/>
            <a:ext cx="2168236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products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461436" y="5583815"/>
            <a:ext cx="2609242" cy="325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Ratings and feedbacks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Empathy  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2022-09-17T16:15:03Z</dcterms:created>
  <dcterms:modified xsi:type="dcterms:W3CDTF">2022-09-17T18:12:11Z</dcterms:modified>
</cp:coreProperties>
</file>