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9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520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2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87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5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73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9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1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7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4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4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0A18FF-9207-416F-8508-6B7069051F9E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B52F-AD94-4629-BF0E-8DCA0674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3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96F6-2D97-FA5A-2197-F5F4304EF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Empathy Mapping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CBDCC-F8F4-1B68-760E-F8F58D137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Early Detection of Forest Fires using deep learning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85F477-A270-9BBB-EDC8-53C7F6BF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61480"/>
              </p:ext>
            </p:extLst>
          </p:nvPr>
        </p:nvGraphicFramePr>
        <p:xfrm>
          <a:off x="251926" y="719666"/>
          <a:ext cx="11420670" cy="565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0335">
                  <a:extLst>
                    <a:ext uri="{9D8B030D-6E8A-4147-A177-3AD203B41FA5}">
                      <a16:colId xmlns:a16="http://schemas.microsoft.com/office/drawing/2014/main" val="4267887643"/>
                    </a:ext>
                  </a:extLst>
                </a:gridCol>
                <a:gridCol w="5710335">
                  <a:extLst>
                    <a:ext uri="{9D8B030D-6E8A-4147-A177-3AD203B41FA5}">
                      <a16:colId xmlns:a16="http://schemas.microsoft.com/office/drawing/2014/main" val="2522688648"/>
                    </a:ext>
                  </a:extLst>
                </a:gridCol>
              </a:tblGrid>
              <a:tr h="2844628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dirty="0"/>
                        <a:t>                                  SAYS,</a:t>
                      </a:r>
                    </a:p>
                    <a:p>
                      <a:pPr marL="114300" indent="0">
                        <a:buNone/>
                      </a:pPr>
                      <a:endParaRPr lang="en-US" dirty="0"/>
                    </a:p>
                    <a:p>
                      <a:pPr marL="4000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Brand </a:t>
                      </a:r>
                    </a:p>
                    <a:p>
                      <a:pPr marL="4000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Size from previous 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THINKS,</a:t>
                      </a:r>
                    </a:p>
                    <a:p>
                      <a:endParaRPr lang="en-IN" dirty="0"/>
                    </a:p>
                    <a:p>
                      <a:pPr marL="4000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Wasting time?</a:t>
                      </a:r>
                    </a:p>
                    <a:p>
                      <a:pPr marL="4000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Why is this hard?       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07024"/>
                  </a:ext>
                </a:extLst>
              </a:tr>
              <a:tr h="2812575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 DOES,</a:t>
                      </a:r>
                    </a:p>
                    <a:p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Makes decision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Pros and 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More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FEELS,</a:t>
                      </a:r>
                    </a:p>
                    <a:p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Anxious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90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45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Ion</vt:lpstr>
      <vt:lpstr>Empathy Mapping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 preetha</dc:creator>
  <cp:lastModifiedBy>Arun Prasath.S</cp:lastModifiedBy>
  <cp:revision>3</cp:revision>
  <dcterms:created xsi:type="dcterms:W3CDTF">2022-09-17T16:13:01Z</dcterms:created>
  <dcterms:modified xsi:type="dcterms:W3CDTF">2022-09-17T16:46:38Z</dcterms:modified>
</cp:coreProperties>
</file>