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0694192" cy="756285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595" y="1998083"/>
            <a:ext cx="6208424" cy="1671296"/>
          </a:xfrm>
        </p:spPr>
        <p:txBody>
          <a:bodyPr anchor="b">
            <a:noAutofit/>
          </a:bodyPr>
          <a:lstStyle>
            <a:lvl1pPr algn="ctr">
              <a:defRPr sz="5293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7595" y="3968156"/>
            <a:ext cx="6208424" cy="1519243"/>
          </a:xfrm>
        </p:spPr>
        <p:txBody>
          <a:bodyPr anchor="t">
            <a:normAutofit/>
          </a:bodyPr>
          <a:lstStyle>
            <a:lvl1pPr marL="0" indent="0" algn="ctr">
              <a:buNone/>
              <a:defRPr sz="2206">
                <a:solidFill>
                  <a:schemeClr val="tx1"/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3168" y="5574103"/>
            <a:ext cx="787359" cy="308116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7595" y="5574103"/>
            <a:ext cx="4753628" cy="308116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2474" y="5574103"/>
            <a:ext cx="483545" cy="308116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62073" y="3828104"/>
            <a:ext cx="59794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67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5310333"/>
            <a:ext cx="7950742" cy="624986"/>
          </a:xfrm>
        </p:spPr>
        <p:txBody>
          <a:bodyPr anchor="b">
            <a:normAutofit/>
          </a:bodyPr>
          <a:lstStyle>
            <a:lvl1pPr algn="ctr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0154" y="1139096"/>
            <a:ext cx="8293094" cy="370673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9" y="5935319"/>
            <a:ext cx="7950742" cy="54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4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0079"/>
            <a:ext cx="7950742" cy="3416251"/>
          </a:xfrm>
        </p:spPr>
        <p:txBody>
          <a:bodyPr anchor="ctr">
            <a:normAutofit/>
          </a:bodyPr>
          <a:lstStyle>
            <a:lvl1pPr algn="ctr">
              <a:defRPr sz="352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4715110"/>
            <a:ext cx="7950744" cy="1764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4" y="4565719"/>
            <a:ext cx="77258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2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28" y="1083073"/>
            <a:ext cx="7484737" cy="2614320"/>
          </a:xfrm>
        </p:spPr>
        <p:txBody>
          <a:bodyPr anchor="ctr">
            <a:normAutofit/>
          </a:bodyPr>
          <a:lstStyle>
            <a:lvl1pPr algn="ctr">
              <a:defRPr sz="352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71345" y="3697393"/>
            <a:ext cx="6891300" cy="71893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85"/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6" y="4789805"/>
            <a:ext cx="7950746" cy="16899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993992" y="998413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79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26958" y="3118512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 algn="r"/>
            <a:r>
              <a:rPr lang="en-US" sz="79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95095" y="4565719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83" y="3648630"/>
            <a:ext cx="7950735" cy="1619760"/>
          </a:xfrm>
        </p:spPr>
        <p:txBody>
          <a:bodyPr anchor="b">
            <a:normAutofit/>
          </a:bodyPr>
          <a:lstStyle>
            <a:lvl1pPr algn="l">
              <a:defRPr sz="352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82" y="5268390"/>
            <a:ext cx="7950737" cy="94883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6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234" y="1083073"/>
            <a:ext cx="7396933" cy="2474267"/>
          </a:xfrm>
        </p:spPr>
        <p:txBody>
          <a:bodyPr anchor="ctr">
            <a:normAutofit/>
          </a:bodyPr>
          <a:lstStyle>
            <a:lvl1pPr algn="ctr">
              <a:defRPr sz="352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376282" y="4013352"/>
            <a:ext cx="7950737" cy="97812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4995216"/>
            <a:ext cx="7950744" cy="1484559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2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026843" y="98907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46012" y="2875744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95095" y="3781425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0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1083073"/>
            <a:ext cx="7950742" cy="25302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529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376282" y="3932682"/>
            <a:ext cx="7950737" cy="99829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9" y="4929858"/>
            <a:ext cx="7950742" cy="1549918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2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9" y="3781425"/>
            <a:ext cx="772584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0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6278" y="2746066"/>
            <a:ext cx="7950744" cy="373371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6678"/>
            <a:ext cx="772584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91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3769" y="1000080"/>
            <a:ext cx="1893249" cy="54796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6281" y="1000080"/>
            <a:ext cx="5748415" cy="547969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03779" y="1000080"/>
            <a:ext cx="0" cy="547969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4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95094" y="2598431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94" y="1810114"/>
            <a:ext cx="7713111" cy="2009828"/>
          </a:xfrm>
        </p:spPr>
        <p:txBody>
          <a:bodyPr anchor="b">
            <a:normAutofit/>
          </a:bodyPr>
          <a:lstStyle>
            <a:lvl1pPr algn="ctr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94" y="4118720"/>
            <a:ext cx="7713111" cy="1202044"/>
          </a:xfrm>
        </p:spPr>
        <p:txBody>
          <a:bodyPr anchor="t">
            <a:normAutofit/>
          </a:bodyPr>
          <a:lstStyle>
            <a:lvl1pPr marL="0" indent="0" algn="ctr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95096" y="3969330"/>
            <a:ext cx="77131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95094" y="2598431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9414"/>
            <a:ext cx="7950742" cy="1437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279" y="2742793"/>
            <a:ext cx="3903091" cy="38015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247" y="2742793"/>
            <a:ext cx="3903091" cy="38015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82" y="2931771"/>
            <a:ext cx="390309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6282" y="3576598"/>
            <a:ext cx="3903091" cy="29848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8365" y="2931771"/>
            <a:ext cx="390309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8365" y="3576598"/>
            <a:ext cx="3903091" cy="29848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495095" y="259667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9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9" y="1009414"/>
            <a:ext cx="7950743" cy="1437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667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0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1531244"/>
            <a:ext cx="2966644" cy="1512570"/>
          </a:xfrm>
        </p:spPr>
        <p:txBody>
          <a:bodyPr anchor="b">
            <a:normAutofit/>
          </a:bodyPr>
          <a:lstStyle>
            <a:lvl1pPr algn="ctr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184" y="1083074"/>
            <a:ext cx="4508839" cy="539670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8" y="3342591"/>
            <a:ext cx="2966644" cy="2689018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95095" y="3211877"/>
            <a:ext cx="27290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8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78" y="2077448"/>
            <a:ext cx="4247658" cy="1512570"/>
          </a:xfrm>
        </p:spPr>
        <p:txBody>
          <a:bodyPr anchor="b">
            <a:normAutofit/>
          </a:bodyPr>
          <a:lstStyle>
            <a:lvl1pPr algn="ctr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1312" y="1139096"/>
            <a:ext cx="3425844" cy="528466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79" y="3590018"/>
            <a:ext cx="4247657" cy="201676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0703302" cy="756285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6279" y="1009414"/>
            <a:ext cx="7950742" cy="14378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278" y="2746066"/>
            <a:ext cx="7950744" cy="3799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3773" y="6573143"/>
            <a:ext cx="1342853" cy="30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6279" y="6573143"/>
            <a:ext cx="5969624" cy="30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4495" y="6573143"/>
            <a:ext cx="462527" cy="30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3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504200" rtl="0" eaLnBrk="1" latinLnBrk="0" hangingPunct="1">
        <a:spcBef>
          <a:spcPct val="0"/>
        </a:spcBef>
        <a:buNone/>
        <a:defRPr sz="4411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1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264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220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23525" indent="-31512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98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01676" indent="-18907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76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205876" indent="-189075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accent1"/>
        </a:buClr>
        <a:buSzPct val="115000"/>
        <a:buFont typeface="Arial"/>
        <a:buChar char="•"/>
        <a:defRPr sz="15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6346" y="892809"/>
            <a:ext cx="297307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26110">
              <a:lnSpc>
                <a:spcPct val="103299"/>
              </a:lnSpc>
              <a:spcBef>
                <a:spcPts val="50"/>
              </a:spcBef>
            </a:pPr>
            <a:r>
              <a:rPr sz="1200" b="1" dirty="0">
                <a:latin typeface="Arial"/>
                <a:cs typeface="Arial"/>
              </a:rPr>
              <a:t>Project </a:t>
            </a:r>
            <a:r>
              <a:rPr sz="1200" b="1" spc="-5" dirty="0">
                <a:latin typeface="Arial"/>
                <a:cs typeface="Arial"/>
              </a:rPr>
              <a:t>Design Phase-II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Technology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Stack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(Architecture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&amp;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Stack)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48949"/>
              </p:ext>
            </p:extLst>
          </p:nvPr>
        </p:nvGraphicFramePr>
        <p:xfrm>
          <a:off x="2560573" y="1466341"/>
          <a:ext cx="5938520" cy="1400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60"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lang="en-US" sz="1100" spc="-5" dirty="0">
                          <a:latin typeface="Arial MT"/>
                          <a:cs typeface="Arial MT"/>
                        </a:rPr>
                        <a:t>26 October 2022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93"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lang="en-US" sz="1100" spc="-5" dirty="0">
                          <a:latin typeface="Arial MT"/>
                          <a:cs typeface="Arial MT"/>
                        </a:rPr>
                        <a:t>PNT2022TMID18806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169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700405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Novel Method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Handwritten Digit </a:t>
                      </a:r>
                      <a:r>
                        <a:rPr sz="1100" spc="-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Recognition System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360"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Marks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Marks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45149" y="3036505"/>
            <a:ext cx="5949315" cy="46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Technical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Architecture: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architectural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diagram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the model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as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below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5" dirty="0">
                <a:latin typeface="Arial MT"/>
                <a:cs typeface="Arial MT"/>
              </a:rPr>
              <a:t>Technology used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shown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Table1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4785" y="3675888"/>
            <a:ext cx="4076192" cy="26675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6427" y="6239967"/>
            <a:ext cx="1695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FIG.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1.</a:t>
            </a: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BLOCK</a:t>
            </a:r>
            <a:r>
              <a:rPr sz="11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8535" y="914400"/>
            <a:ext cx="5022596" cy="4406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2810"/>
            <a:ext cx="26187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Table-1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Components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5" dirty="0">
                <a:latin typeface="Arial"/>
                <a:cs typeface="Arial"/>
              </a:rPr>
              <a:t> Technologies: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188974"/>
          <a:ext cx="9016363" cy="3921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S.No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Component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Technology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24828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Interface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2575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How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interacts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e.g.,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Mobile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96850">
                        <a:lnSpc>
                          <a:spcPts val="126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HTML,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CSS, JavaScript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/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Angular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JS / </a:t>
                      </a:r>
                      <a:r>
                        <a:rPr sz="1100" spc="-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Node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Red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4828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Logic-1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Logic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process in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Java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Python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80">
                <a:tc>
                  <a:txBody>
                    <a:bodyPr/>
                    <a:lstStyle/>
                    <a:p>
                      <a:pPr marL="24828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Logic-2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Logic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process in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Watson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STT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service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4828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4.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Logic-3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Logic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process in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Watson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Assistant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L="24828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5.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Database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Type,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Configurations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etc.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MySQL, NoSQL,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etc.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6.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Cloud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Database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Service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AI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cloud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DB2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7.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Storage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storage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requirements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13055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Block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Storage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Storage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Service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Local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Filesystem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245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8.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External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API-1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Purpose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External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API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 the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Weather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API,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etc.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9.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Internet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Things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77800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Purpose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AI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Model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integrating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sensors </a:t>
                      </a:r>
                      <a:r>
                        <a:rPr sz="1100" spc="-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interface.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AI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Platform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marR="80010" algn="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10.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Machine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Purpose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Machine Learning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Recognition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9203">
                <a:tc>
                  <a:txBody>
                    <a:bodyPr/>
                    <a:lstStyle/>
                    <a:p>
                      <a:pPr marR="80010" algn="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11.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Infrastructure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(Server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AI)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75565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Application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Deployment on Local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/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AI Local </a:t>
                      </a:r>
                      <a:r>
                        <a:rPr sz="1100" spc="-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Configuration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ts val="117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AI Server Configuration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Local,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Kubernetes,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etc.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2810"/>
            <a:ext cx="2457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Table-2: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Application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Characteristics: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188974"/>
          <a:ext cx="8930004" cy="233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996">
                <a:tc>
                  <a:txBody>
                    <a:bodyPr/>
                    <a:lstStyle/>
                    <a:p>
                      <a:pPr marR="129539" algn="r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S.No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Characteristics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Technology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15">
                <a:tc>
                  <a:txBody>
                    <a:bodyPr/>
                    <a:lstStyle/>
                    <a:p>
                      <a:pPr marR="151130" algn="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Open-Source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Frameworks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96215">
                        <a:lnSpc>
                          <a:spcPts val="1320"/>
                        </a:lnSpc>
                      </a:pPr>
                      <a:r>
                        <a:rPr sz="11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Deep </a:t>
                      </a:r>
                      <a:r>
                        <a:rPr sz="11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leaíning </a:t>
                      </a:r>
                      <a:r>
                        <a:rPr sz="11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fíamewoíks </a:t>
                      </a:r>
                      <a:r>
                        <a:rPr sz="11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can </a:t>
                      </a:r>
                      <a:r>
                        <a:rPr sz="11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help </a:t>
                      </a:r>
                      <a:r>
                        <a:rPr sz="11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you </a:t>
                      </a:r>
                      <a:r>
                        <a:rPr sz="11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upload </a:t>
                      </a:r>
                      <a:r>
                        <a:rPr sz="11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data</a:t>
                      </a:r>
                      <a:r>
                        <a:rPr sz="11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1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tíain</a:t>
                      </a:r>
                      <a:r>
                        <a:rPr sz="11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sz="11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deep</a:t>
                      </a:r>
                      <a:r>
                        <a:rPr sz="11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leaíning</a:t>
                      </a:r>
                      <a:r>
                        <a:rPr sz="11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model</a:t>
                      </a:r>
                      <a:r>
                        <a:rPr sz="11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that</a:t>
                      </a:r>
                      <a:r>
                        <a:rPr sz="11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would </a:t>
                      </a:r>
                      <a:r>
                        <a:rPr sz="11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lead</a:t>
                      </a:r>
                      <a:r>
                        <a:rPr sz="11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sz="1100" spc="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accuíate </a:t>
                      </a:r>
                      <a:r>
                        <a:rPr sz="11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1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intuitive</a:t>
                      </a:r>
                      <a:r>
                        <a:rPr sz="11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píedictive</a:t>
                      </a:r>
                      <a:r>
                        <a:rPr sz="11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1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analysis.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Tensorflow,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PyTorch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R="15113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Implementations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8275">
                        <a:lnSpc>
                          <a:spcPct val="956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The system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should automatically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able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authenticate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unique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username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password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NA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151130" algn="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Scalable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Architecture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1620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system should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able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handle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10000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users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accessing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site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same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time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NA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151130" algn="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4.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Availability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3434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is restricted to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users limited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access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NA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R="151130" algn="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5.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Performance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48309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reduce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delay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when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hundreds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requests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given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7780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Google Co-Lab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Pro/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Require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high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end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system.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383</Words>
  <Application>Microsoft Office PowerPoint</Application>
  <PresentationFormat>Custom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MT</vt:lpstr>
      <vt:lpstr>Garamond</vt:lpstr>
      <vt:lpstr>Roboto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sathish kumar</cp:lastModifiedBy>
  <cp:revision>2</cp:revision>
  <dcterms:created xsi:type="dcterms:W3CDTF">2022-10-26T12:55:44Z</dcterms:created>
  <dcterms:modified xsi:type="dcterms:W3CDTF">2022-10-27T05:07:01Z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2022-10-16T00:00:00Z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2022-10-26T00:00:00Z</vt:filetime>
  </property>
</Properties>
</file>