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6" y="3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A806D-246D-1B7F-0C27-D02410D5B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D8A7E-5669-9387-43AE-AE2D3F79F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DD0DC-298E-CA17-9876-89091B279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4FF1-93CF-4731-9725-BF692FC49755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BE936-D64E-85D2-4086-4E72860BB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78647-19F3-61B1-5D7A-E395428D6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FFF1-088F-41A7-B9B0-05419224F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542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F0584-6F84-C411-98D9-CAA9B54AA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3A74D-587B-770E-8680-C37888AE4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94BD0-3770-1F3B-6809-12871883B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4FF1-93CF-4731-9725-BF692FC49755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E4F69-7169-2B90-77C8-4F157512D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BBAFA-17EC-7F63-DDEB-9D493C1DC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FFF1-088F-41A7-B9B0-05419224F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74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D8C658-AFF9-4875-1890-38364F2602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CF475-151C-3979-0203-45844FABE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EC4C1-CA7C-7DFE-185E-9574FE9AF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4FF1-93CF-4731-9725-BF692FC49755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07280-6049-2423-B867-6E44CAC4C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13A05-5575-F6BE-75EF-D2B96AFF1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FFF1-088F-41A7-B9B0-05419224F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802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684F-5A17-857D-2FDF-A8DBDEF70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D368B-0F25-E640-F5BA-0FC406FB3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A292-3CA9-F0E9-BB0D-542276039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4FF1-93CF-4731-9725-BF692FC49755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BFA19-5838-5893-108B-A987F883A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35F6B-B11C-525B-9C9C-7EDD894E9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FFF1-088F-41A7-B9B0-05419224F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850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33003-79DB-4E70-D646-6707D6974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577DD-9F1A-649D-D6AB-2DA19B76C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6EFB2-E623-CBEF-8F8D-D73F037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4FF1-93CF-4731-9725-BF692FC49755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179E8-B477-0F5D-6C31-A3D2BAFAD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E4940-E83C-988A-6643-CA87E0920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FFF1-088F-41A7-B9B0-05419224F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314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4730E-6793-2788-1E4E-1DF09ADBD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3AC51-5990-F208-B1A2-32189A5D8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4EA800-C370-5093-35A5-D9FEF754A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F67E4-48BD-E65D-2CF3-5522D9BCD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4FF1-93CF-4731-9725-BF692FC49755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41510D-6DF5-CE57-0B19-71E15AE14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2DC59-6238-5B25-02DB-9F8534E6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FFF1-088F-41A7-B9B0-05419224F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381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1A0BA-D82F-FD7A-E607-7322A9179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88DD8-A53B-A28F-ED99-15001CFED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BFC2FD-E2A1-18EB-1D1A-1329EE6F9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AD0022-4B92-570C-87DC-C8D7B38FA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92590A-AC92-33B2-11B2-3F03167B34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F686CB-27AD-1B3F-3CA7-15D2D40D0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4FF1-93CF-4731-9725-BF692FC49755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DFB380-A704-DDFC-2BC0-8BBCBECA6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01AC65-B63A-71D0-BDF7-176EF3DCB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FFF1-088F-41A7-B9B0-05419224F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409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E0CBD-6601-EB62-1F08-D5C73EA89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81CF79-7817-864A-89E9-EBEE82CA5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4FF1-93CF-4731-9725-BF692FC49755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ED47D-2738-A0A4-ED02-5ADDA7F1E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487825-016A-5D4E-561A-BACCCDB98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FFF1-088F-41A7-B9B0-05419224F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051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BC811F-2BC6-DAE7-F7BC-6AC21A1B2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4FF1-93CF-4731-9725-BF692FC49755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66E9FA-4C75-EA82-46E9-0C04632F3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A05A74-04C9-1AF3-701D-EFB45F0AB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FFF1-088F-41A7-B9B0-05419224F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19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E930B-2CDD-BF17-BEAA-C1F1AF900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804CA-B6A6-B5E4-31A8-A13A70119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6A636-D846-E408-A947-96EF171D5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0C01E-4051-D843-3B5C-3CDD84941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4FF1-93CF-4731-9725-BF692FC49755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A7894-C34A-5F24-2910-C12691222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DAD0C-C963-EF26-C5DF-E222D7C6E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FFF1-088F-41A7-B9B0-05419224F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641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3F5D2-FB6D-7029-633A-15F8806C8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A46238-4C6E-2356-507B-93FD4E447A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2BE2B-E6A6-83B6-2B98-B260E800F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B6E3B-A1D3-A104-6B3E-7A8B7E419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4FF1-93CF-4731-9725-BF692FC49755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AB169-3B52-20DA-9BE6-353CCB4D8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8FDC1-AF5B-8521-5A7B-DC6DC434B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FFF1-088F-41A7-B9B0-05419224F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944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EFBB2B-AEF8-F404-1EBE-1A610E7F3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D2A5F-0BE1-D290-08F2-23AD0666B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30E6F-7438-DBB2-A2B5-BE3D4AA51B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B4FF1-93CF-4731-9725-BF692FC49755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888D-54F6-EF35-4B62-633F192E0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5CAF2-C1D0-A3F7-A850-BB8D31EEF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2FFF1-088F-41A7-B9B0-05419224F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58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63A3E-3E16-A33D-CED5-51435FE6D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5C99C7-EA4B-5517-68CB-9CF7740E2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33910"/>
            <a:ext cx="9144000" cy="162388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A06BB8-8120-FAD3-7DDF-05B63845A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300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720819106054@hit.edu.in</dc:creator>
  <cp:lastModifiedBy>720819106054@hit.edu.in</cp:lastModifiedBy>
  <cp:revision>1</cp:revision>
  <dcterms:created xsi:type="dcterms:W3CDTF">2022-09-30T11:41:36Z</dcterms:created>
  <dcterms:modified xsi:type="dcterms:W3CDTF">2022-09-30T11:42:03Z</dcterms:modified>
</cp:coreProperties>
</file>