
<file path=[Content_Types].xml><?xml version="1.0" encoding="utf-8"?>
<Types xmlns="http://schemas.openxmlformats.org/package/2006/content-types">
  <Default Extension="web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2" r:id="rId10"/>
    <p:sldId id="264" r:id="rId11"/>
    <p:sldId id="268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BACC-FF4A-421A-800D-63348FE4ABBF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24FA-EA20-4930-9184-1ED1EDCC2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43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BACC-FF4A-421A-800D-63348FE4ABBF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24FA-EA20-4930-9184-1ED1EDCC2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220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BACC-FF4A-421A-800D-63348FE4ABBF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24FA-EA20-4930-9184-1ED1EDCC2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404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BACC-FF4A-421A-800D-63348FE4ABBF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24FA-EA20-4930-9184-1ED1EDCC2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670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BACC-FF4A-421A-800D-63348FE4ABBF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24FA-EA20-4930-9184-1ED1EDCC2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415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BACC-FF4A-421A-800D-63348FE4ABBF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24FA-EA20-4930-9184-1ED1EDCC2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281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BACC-FF4A-421A-800D-63348FE4ABBF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24FA-EA20-4930-9184-1ED1EDCC2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648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BACC-FF4A-421A-800D-63348FE4ABBF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24FA-EA20-4930-9184-1ED1EDCC2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274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BACC-FF4A-421A-800D-63348FE4ABBF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24FA-EA20-4930-9184-1ED1EDCC2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106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BACC-FF4A-421A-800D-63348FE4ABBF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24FA-EA20-4930-9184-1ED1EDCC2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142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BACC-FF4A-421A-800D-63348FE4ABBF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24FA-EA20-4930-9184-1ED1EDCC2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289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1BACC-FF4A-421A-800D-63348FE4ABBF}" type="datetimeFigureOut">
              <a:rPr lang="en-IN" smtClean="0"/>
              <a:t>19-11-2022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C24FA-EA20-4930-9184-1ED1EDCC25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834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731" y="1122363"/>
            <a:ext cx="10650829" cy="1530685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 Flight Delay Prediction Model using Machine Learning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75797" y="3850782"/>
            <a:ext cx="5349025" cy="2665927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b="1" dirty="0" smtClean="0"/>
              <a:t>TEAM MEMBERS</a:t>
            </a:r>
            <a:r>
              <a:rPr lang="en-US" b="1" dirty="0" smtClean="0"/>
              <a:t>,</a:t>
            </a:r>
            <a:endParaRPr lang="en-US" b="1" dirty="0" smtClean="0"/>
          </a:p>
          <a:p>
            <a:pPr algn="l">
              <a:lnSpc>
                <a:spcPct val="1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BHARATHWAJ C         (19205006)</a:t>
            </a: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RAGUL M          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19205036)</a:t>
            </a: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RUDRESH KUMAR C (19205040)</a:t>
            </a:r>
          </a:p>
          <a:p>
            <a:pPr algn="l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MURUGAN K  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(19205301</a:t>
            </a:r>
            <a:r>
              <a:rPr lang="en-US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7195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Predicting flight delays is on interesting research topic and required many attentions these years. </a:t>
            </a:r>
            <a:endParaRPr lang="en-US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Majority </a:t>
            </a:r>
            <a:r>
              <a:rPr lang="en-US" dirty="0"/>
              <a:t>of research have tried to develop and expand their models in order to increase the precision and accuracy of predicting flight delays.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488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3806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A larger </a:t>
            </a:r>
            <a:r>
              <a:rPr lang="en-US" dirty="0"/>
              <a:t>dataset like running a Spark cluster over a server or using a cloud-based services like AWS and Azure to process the data. </a:t>
            </a:r>
            <a:endParaRPr lang="en-US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field of deep learning, we can use Neural Networks algorithm on the flight and weather </a:t>
            </a:r>
            <a:r>
              <a:rPr lang="en-US" dirty="0" smtClean="0"/>
              <a:t>data.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Neural Network offers distributed computer architecture with important learning abilities to represent nonlinear </a:t>
            </a:r>
            <a:r>
              <a:rPr lang="en-US" dirty="0" smtClean="0"/>
              <a:t>relationships.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6605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4660" y="-387603"/>
            <a:ext cx="13153649" cy="823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424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LITRATURE SURVEY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202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Flight delay creates major problems in the current aviation system</a:t>
            </a:r>
            <a:r>
              <a:rPr lang="en-IN" dirty="0" smtClean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Methods are needed to </a:t>
            </a:r>
            <a:r>
              <a:rPr lang="en-IN" dirty="0" err="1"/>
              <a:t>analyze</a:t>
            </a:r>
            <a:r>
              <a:rPr lang="en-IN" dirty="0"/>
              <a:t> the manner how delay propagates in the airport networks. </a:t>
            </a:r>
            <a:endParaRPr lang="en-IN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/>
              <a:t>Departure </a:t>
            </a:r>
            <a:r>
              <a:rPr lang="en-IN" dirty="0"/>
              <a:t>delay and late arriving aircraft delay are shown to be the most important features for delay </a:t>
            </a:r>
            <a:r>
              <a:rPr lang="en-IN" dirty="0" smtClean="0"/>
              <a:t>prediction.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5442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major components of any transportation system include passenger airline, cargo airline, and air traffic control system. </a:t>
            </a:r>
            <a:endParaRPr lang="en-US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Flight delays occasionally cause inconvenience to the modern passengers 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Delay basically represents the period by which the aircraft is late or cancelled.</a:t>
            </a:r>
            <a:endParaRPr lang="en-IN" dirty="0"/>
          </a:p>
          <a:p>
            <a:pPr marL="0" indent="0">
              <a:lnSpc>
                <a:spcPct val="15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6643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SYSTEM: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An accurate estimation of flight delay is critical for airlines because the results can be applied to increase customer </a:t>
            </a:r>
            <a:r>
              <a:rPr lang="en-US" dirty="0" smtClean="0"/>
              <a:t>satisfaction.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There have been many researches on modeling and predicting flight delays, where most of them have been trying to predict the delay through extracting important characteristics and most related features.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8485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SYSTEM: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This research work is to predict Flight </a:t>
            </a:r>
            <a:r>
              <a:rPr lang="en-US" dirty="0" smtClean="0"/>
              <a:t>Delay.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H</a:t>
            </a:r>
            <a:r>
              <a:rPr lang="en-US" dirty="0" smtClean="0"/>
              <a:t>ighest </a:t>
            </a:r>
            <a:r>
              <a:rPr lang="en-US" dirty="0"/>
              <a:t>economy producing field for many </a:t>
            </a:r>
            <a:r>
              <a:rPr lang="en-US" dirty="0" smtClean="0"/>
              <a:t>countries.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M</a:t>
            </a:r>
            <a:r>
              <a:rPr lang="en-US" dirty="0" smtClean="0"/>
              <a:t>any </a:t>
            </a:r>
            <a:r>
              <a:rPr lang="en-US" dirty="0"/>
              <a:t>transportation this one is fastest and </a:t>
            </a:r>
            <a:r>
              <a:rPr lang="en-US" dirty="0" smtClean="0"/>
              <a:t>comfort.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Reduce </a:t>
            </a:r>
            <a:r>
              <a:rPr lang="en-US" dirty="0"/>
              <a:t>the flight delays to saves huge amount of turnovers, using machine-learning algorithms.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5131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Load Dataset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Data </a:t>
            </a:r>
            <a:r>
              <a:rPr lang="en-IN" dirty="0" err="1"/>
              <a:t>Preprocessing</a:t>
            </a:r>
            <a:endParaRPr lang="en-IN" dirty="0"/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Feature Extraction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Generate Models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Accuracy Graph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2982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Linear Regression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Decision Tree </a:t>
            </a:r>
            <a:r>
              <a:rPr lang="en-IN" dirty="0" smtClean="0"/>
              <a:t>Regression </a:t>
            </a:r>
            <a:endParaRPr lang="en-IN" dirty="0"/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Random Forest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3314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530" y="94669"/>
            <a:ext cx="10515600" cy="472001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LITERATURE SURWAY:</a:t>
            </a:r>
            <a:endParaRPr lang="en-IN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823526"/>
              </p:ext>
            </p:extLst>
          </p:nvPr>
        </p:nvGraphicFramePr>
        <p:xfrm>
          <a:off x="645017" y="566670"/>
          <a:ext cx="10515600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600206">
                <a:tc>
                  <a:txBody>
                    <a:bodyPr/>
                    <a:lstStyle/>
                    <a:p>
                      <a:r>
                        <a:rPr lang="en-US" dirty="0" smtClean="0"/>
                        <a:t>PAPER 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TECHNIQUES/</a:t>
                      </a:r>
                      <a:r>
                        <a:rPr lang="en-US" baseline="0" dirty="0" smtClean="0"/>
                        <a:t> ALGORITHMS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</a:t>
                      </a:r>
                      <a:r>
                        <a:rPr lang="en-US" baseline="0" dirty="0" smtClean="0"/>
                        <a:t> VIEW</a:t>
                      </a:r>
                      <a:endParaRPr lang="en-IN" dirty="0"/>
                    </a:p>
                  </a:txBody>
                  <a:tcPr/>
                </a:tc>
              </a:tr>
              <a:tr h="1371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machine learning approach for prediction of on-time performance of flights.</a:t>
                      </a:r>
                      <a:endParaRPr lang="en-I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LINEAR</a:t>
                      </a:r>
                      <a:r>
                        <a:rPr lang="en-US" baseline="0" dirty="0" smtClean="0"/>
                        <a:t> 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Thiagarajan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B, et al.</a:t>
                      </a:r>
                      <a:endParaRPr lang="en-I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Helping them reduce possible monetary losses.</a:t>
                      </a:r>
                      <a:endParaRPr lang="en-I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114669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assessment of the capacity and congestion levels at European airports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DISITION TREE</a:t>
                      </a:r>
                      <a:r>
                        <a:rPr lang="en-US" baseline="0" dirty="0" smtClean="0"/>
                        <a:t> 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Reynolds-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Feighan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AJ, Button KJ.</a:t>
                      </a:r>
                      <a:endParaRPr lang="en-I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options available to policy makers to improve the management.</a:t>
                      </a:r>
                      <a:endParaRPr lang="en-IN" dirty="0"/>
                    </a:p>
                  </a:txBody>
                  <a:tcPr/>
                </a:tc>
              </a:tr>
              <a:tr h="13719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Advanced national airspace traffic flow management simulation experiments and validation.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LINEAR 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Hunter G,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Boisvert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B,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Ramamoorthy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K.</a:t>
                      </a:r>
                      <a:endParaRPr lang="en-I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Traffic flow management in the National Airspace is an important problem in our air transportation system.</a:t>
                      </a:r>
                      <a:endParaRPr lang="en-IN" dirty="0"/>
                    </a:p>
                  </a:txBody>
                  <a:tcPr/>
                </a:tc>
              </a:tr>
              <a:tr h="1371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Analysis of the potential for delay propagation in passenger airline networks.</a:t>
                      </a:r>
                      <a:endParaRPr lang="en-I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RANDOM FOREST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AhmadBeygi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S, et al.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quality of groundwater in some parts of the country, particularly shallow groundwater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6659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501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</vt:lpstr>
      <vt:lpstr>Office Theme</vt:lpstr>
      <vt:lpstr>Developing a Flight Delay Prediction Model using Machine Learning</vt:lpstr>
      <vt:lpstr>INDEX</vt:lpstr>
      <vt:lpstr>ABSTRACT:</vt:lpstr>
      <vt:lpstr>INTRODUCTION:</vt:lpstr>
      <vt:lpstr>EXISTING SYSTEM:</vt:lpstr>
      <vt:lpstr>PROPOSED SYSTEM:</vt:lpstr>
      <vt:lpstr>MODULES</vt:lpstr>
      <vt:lpstr>ALGORTHMS</vt:lpstr>
      <vt:lpstr>LITERATURE SURWAY:</vt:lpstr>
      <vt:lpstr>CONCLUSION</vt:lpstr>
      <vt:lpstr>FUTURE SCOPE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 Flight Delay Prediction Model using Machine Learning</dc:title>
  <dc:creator>hp</dc:creator>
  <cp:lastModifiedBy>hp</cp:lastModifiedBy>
  <cp:revision>11</cp:revision>
  <dcterms:created xsi:type="dcterms:W3CDTF">2022-11-18T16:04:11Z</dcterms:created>
  <dcterms:modified xsi:type="dcterms:W3CDTF">2022-11-19T01:36:45Z</dcterms:modified>
</cp:coreProperties>
</file>