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A8A5-76B7-324E-6A12-F5ADDBA2D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C688-9429-ACF7-A372-6A1A76CB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7121-5EAB-70D1-CD48-AC33093E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3462-988C-DAC0-57A3-DA3495C7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D427-D7BB-54CF-C5A8-D849DA95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2ABD-9D90-CB12-29F7-F2C8EA93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65CE1-BF2A-66F6-F7CB-A7EF9E79F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1960-84AE-5AF8-8D09-4C151CDB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A609-489D-3E11-2CCE-E673196E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2C7D-BCFF-9CB9-810A-04CD3EBA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1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B4FE6-D275-51F9-20E9-0FC7D0CA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D7BCD-639B-1DA9-686B-155037A0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14F4-B1AB-6DD2-9AB3-2E20E733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0BA0-DC60-1F0B-EBEC-0C24507C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4E89-DA6A-C0D9-A538-431F3179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FB12-2E12-5BF2-F0EC-7801A428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2254-A84D-091B-FFD7-73596C4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F34-0F57-91AA-9288-8164377A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F07D-1EA8-C555-BE19-B37C6617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0149-13CE-B300-3D57-5B5B89E2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0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A624-DEA1-B2B1-1C69-47282EDD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2D6DD-48B9-9DBD-3606-972149A9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C0E8-7662-DD55-5F63-7CA1886C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A6ED-C12C-6DAC-83A1-E0EBB60F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2C0D-634D-AEB2-70F9-54CECD5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2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8CED-7234-E40C-8C04-52A8CEE3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2201-777F-FF5D-876F-802C0419F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83C00-6359-6DF0-15DD-59FD66F3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453A-A77E-919B-4E98-F21ECD0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1AFA-D9B0-5B3F-9F3A-A0D598D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3F21-C4C9-5CCB-F0F1-D2B174F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DCFA-C1B9-62B6-F217-6D49A8F2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122C-6FDE-AAC0-726F-826A8231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8E66-0FE2-810F-57B3-F709F112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9A0F-4BA9-13C9-768E-5C724F69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09EA-9F18-144A-F2B5-B2F2451F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AE7D-FDB7-F0E4-1BEC-B622B895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6E806-FCAE-EF03-25D8-B148C964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247F8-770B-B245-81EF-F92B39D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4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641C-72ED-063A-FA8A-E587DF73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BC1E1-986C-9A55-C9C0-455021FB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B6A71-7593-C8D7-B036-8C82D8BB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D7D7D-FA65-07D7-2F69-64E39F01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7B0EF-1D98-32F4-1CF5-8F35008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30274-8B52-E434-9C7A-7613F74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B6ABB-3203-BAE0-D6E1-E3CA19E4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F345-AF84-18AE-660F-F95277FD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AD59-3DFC-95C2-5833-BA9E9688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EF93-9DE4-887D-EAEA-5AB10F452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00FDF-AB5B-791A-F6AE-CC0E3819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6ECB-A7CD-5450-EAC1-D846E8E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C0A3-A8F4-D912-FCCF-366BDFA8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5B13-86D4-DEF6-DD49-40539287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8BB1F-D74C-AC03-5EA8-49CB1B04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FF373-65BE-78AA-2866-1FC48A86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F3919-4CA6-812F-8D2A-3FA2394A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16D-EA50-8B77-F962-DAC8ECA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177B-53C3-6AA1-613F-1D65FA24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18275-6D2A-88C2-F175-1BC361B5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1C9B-8AA7-BF04-0CDE-6232B3C6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3EDC-5DB8-999F-08DC-B81C6BCE4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2236-121F-4083-AA1A-382D58DBF3F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D5A3-F224-E82F-F7A9-070EDD6A3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3ECC-23FE-7A19-8F63-CF865E25C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CBBA-2996-41A3-AA19-F5ADBE2C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FF78EF0-48CA-D1A8-59A9-0E94F7E1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804862"/>
            <a:ext cx="7324725" cy="5248275"/>
          </a:xfrm>
          <a:prstGeom prst="rect">
            <a:avLst/>
          </a:prstGeom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D0A4E68-4917-B484-2F89-71F3CB2B2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8648"/>
              </p:ext>
            </p:extLst>
          </p:nvPr>
        </p:nvGraphicFramePr>
        <p:xfrm>
          <a:off x="2031999" y="434022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1633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Idea-1 for loan approval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3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0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3E2DC-A834-11BC-26DA-02C23883C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1000125"/>
            <a:ext cx="8601075" cy="48577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9E771-2EC5-5687-AA77-DE8DABCEC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4226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500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Idea-2 for loan Approval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9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5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968BB5-E3F1-9700-71F3-7C297942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21" y="779930"/>
            <a:ext cx="6402557" cy="5838144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EA24D07-D064-B640-9DAB-F1B66B299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64603"/>
              </p:ext>
            </p:extLst>
          </p:nvPr>
        </p:nvGraphicFramePr>
        <p:xfrm>
          <a:off x="2031999" y="239926"/>
          <a:ext cx="8128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7364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Idea-3 For Loan Approval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1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73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Chirumamilla</dc:creator>
  <cp:lastModifiedBy>Arjun Chirumamilla</cp:lastModifiedBy>
  <cp:revision>1</cp:revision>
  <dcterms:created xsi:type="dcterms:W3CDTF">2022-09-17T10:57:31Z</dcterms:created>
  <dcterms:modified xsi:type="dcterms:W3CDTF">2022-09-17T10:57:52Z</dcterms:modified>
</cp:coreProperties>
</file>