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5"/>
  </p:notesMasterIdLst>
  <p:sldIdLst>
    <p:sldId id="259" r:id="rId2"/>
    <p:sldId id="257" r:id="rId3"/>
    <p:sldId id="260" r:id="rId4"/>
  </p:sldIdLst>
  <p:sldSz cx="9144000" cy="6858000" type="screen4x3"/>
  <p:notesSz cx="6735763" cy="9869488"/>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3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C03D4674-AE78-48CA-845C-CFA911E33B09}" type="datetimeFigureOut">
              <a:rPr lang="en-US" smtClean="0"/>
              <a:t>9/17/2022</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4FC97305-1AB7-4EBC-BAFE-487EEDD76EB1}" type="slidenum">
              <a:rPr lang="en-US" smtClean="0"/>
              <a:t>‹#›</a:t>
            </a:fld>
            <a:endParaRPr lang="en-US"/>
          </a:p>
        </p:txBody>
      </p:sp>
    </p:spTree>
    <p:extLst>
      <p:ext uri="{BB962C8B-B14F-4D97-AF65-F5344CB8AC3E}">
        <p14:creationId xmlns:p14="http://schemas.microsoft.com/office/powerpoint/2010/main" val="284862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4BCBD63-7B66-4E37-83C0-29B7571D8386}"/>
              </a:ext>
            </a:extLst>
          </p:cNvPr>
          <p:cNvSpPr>
            <a:spLocks noGrp="1"/>
          </p:cNvSpPr>
          <p:nvPr>
            <p:ph type="dt" sz="half" idx="10"/>
          </p:nvPr>
        </p:nvSpPr>
        <p:spPr/>
        <p:txBody>
          <a:bodyPr/>
          <a:lstStyle>
            <a:lvl1pPr>
              <a:defRPr/>
            </a:lvl1pPr>
          </a:lstStyle>
          <a:p>
            <a:pPr>
              <a:defRPr/>
            </a:pPr>
            <a:fld id="{2187AB7D-3F8F-4C56-946E-77A9BA16C1FF}" type="datetime1">
              <a:rPr lang="en-US"/>
              <a:pPr>
                <a:defRPr/>
              </a:pPr>
              <a:t>9/17/2022</a:t>
            </a:fld>
            <a:endParaRPr lang="en-US" dirty="0"/>
          </a:p>
        </p:txBody>
      </p:sp>
      <p:sp>
        <p:nvSpPr>
          <p:cNvPr id="5" name="Footer Placeholder 4">
            <a:extLst>
              <a:ext uri="{FF2B5EF4-FFF2-40B4-BE49-F238E27FC236}">
                <a16:creationId xmlns:a16="http://schemas.microsoft.com/office/drawing/2014/main" id="{836DA052-22D7-48EE-BCDD-801423FE1736}"/>
              </a:ext>
            </a:extLst>
          </p:cNvPr>
          <p:cNvSpPr>
            <a:spLocks noGrp="1"/>
          </p:cNvSpPr>
          <p:nvPr>
            <p:ph type="ftr" sz="quarter" idx="11"/>
          </p:nvPr>
        </p:nvSpPr>
        <p:spPr/>
        <p:txBody>
          <a:bodyPr/>
          <a:lstStyle>
            <a:lvl1pPr>
              <a:defRPr/>
            </a:lvl1pPr>
          </a:lstStyle>
          <a:p>
            <a:pPr>
              <a:defRPr/>
            </a:pPr>
            <a:r>
              <a:rPr lang="en-US" dirty="0"/>
              <a:t>Design </a:t>
            </a:r>
            <a:r>
              <a:rPr lang="en-US" dirty="0" err="1"/>
              <a:t>Thinking_Review</a:t>
            </a:r>
            <a:r>
              <a:rPr lang="en-US" dirty="0"/>
              <a:t> I</a:t>
            </a:r>
          </a:p>
        </p:txBody>
      </p:sp>
      <p:sp>
        <p:nvSpPr>
          <p:cNvPr id="6" name="Slide Number Placeholder 5">
            <a:extLst>
              <a:ext uri="{FF2B5EF4-FFF2-40B4-BE49-F238E27FC236}">
                <a16:creationId xmlns:a16="http://schemas.microsoft.com/office/drawing/2014/main" id="{D9951F00-33A5-4625-8926-079E5361FC57}"/>
              </a:ext>
            </a:extLst>
          </p:cNvPr>
          <p:cNvSpPr>
            <a:spLocks noGrp="1"/>
          </p:cNvSpPr>
          <p:nvPr>
            <p:ph type="sldNum" sz="quarter" idx="12"/>
          </p:nvPr>
        </p:nvSpPr>
        <p:spPr/>
        <p:txBody>
          <a:bodyPr/>
          <a:lstStyle>
            <a:lvl1pPr>
              <a:defRPr/>
            </a:lvl1pPr>
          </a:lstStyle>
          <a:p>
            <a:pPr>
              <a:defRPr/>
            </a:pPr>
            <a:fld id="{803155C6-1B0C-48C0-8F7B-C541BDFACED3}" type="slidenum">
              <a:rPr lang="en-US" altLang="en-US"/>
              <a:pPr>
                <a:defRPr/>
              </a:pPr>
              <a:t>‹#›</a:t>
            </a:fld>
            <a:endParaRPr lang="en-US" altLang="en-US"/>
          </a:p>
        </p:txBody>
      </p:sp>
    </p:spTree>
    <p:extLst>
      <p:ext uri="{BB962C8B-B14F-4D97-AF65-F5344CB8AC3E}">
        <p14:creationId xmlns:p14="http://schemas.microsoft.com/office/powerpoint/2010/main" val="13413212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583BC-EC9B-4BE0-8D60-F270AA992005}"/>
              </a:ext>
            </a:extLst>
          </p:cNvPr>
          <p:cNvSpPr>
            <a:spLocks noGrp="1"/>
          </p:cNvSpPr>
          <p:nvPr>
            <p:ph type="dt" sz="half" idx="10"/>
          </p:nvPr>
        </p:nvSpPr>
        <p:spPr/>
        <p:txBody>
          <a:bodyPr/>
          <a:lstStyle>
            <a:lvl1pPr>
              <a:defRPr/>
            </a:lvl1pPr>
          </a:lstStyle>
          <a:p>
            <a:pPr>
              <a:defRPr/>
            </a:pPr>
            <a:fld id="{8495D860-B084-453F-8DDB-C5CAA0FFAE28}" type="datetime1">
              <a:rPr lang="en-US"/>
              <a:pPr>
                <a:defRPr/>
              </a:pPr>
              <a:t>9/17/2022</a:t>
            </a:fld>
            <a:endParaRPr lang="en-US"/>
          </a:p>
        </p:txBody>
      </p:sp>
      <p:sp>
        <p:nvSpPr>
          <p:cNvPr id="5" name="Footer Placeholder 4">
            <a:extLst>
              <a:ext uri="{FF2B5EF4-FFF2-40B4-BE49-F238E27FC236}">
                <a16:creationId xmlns:a16="http://schemas.microsoft.com/office/drawing/2014/main" id="{3BAE9BAC-3A0A-4D35-9035-F02355F78B71}"/>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F4EED22D-883F-4DA3-AFE1-A6D086E87356}"/>
              </a:ext>
            </a:extLst>
          </p:cNvPr>
          <p:cNvSpPr>
            <a:spLocks noGrp="1"/>
          </p:cNvSpPr>
          <p:nvPr>
            <p:ph type="sldNum" sz="quarter" idx="12"/>
          </p:nvPr>
        </p:nvSpPr>
        <p:spPr/>
        <p:txBody>
          <a:bodyPr/>
          <a:lstStyle>
            <a:lvl1pPr>
              <a:defRPr/>
            </a:lvl1pPr>
          </a:lstStyle>
          <a:p>
            <a:pPr>
              <a:defRPr/>
            </a:pPr>
            <a:fld id="{4F6C2FEA-8E39-4ACA-A6DC-D7B9EFC0F01D}" type="slidenum">
              <a:rPr lang="en-US" altLang="en-US"/>
              <a:pPr>
                <a:defRPr/>
              </a:pPr>
              <a:t>‹#›</a:t>
            </a:fld>
            <a:endParaRPr lang="en-US" altLang="en-US"/>
          </a:p>
        </p:txBody>
      </p:sp>
    </p:spTree>
    <p:extLst>
      <p:ext uri="{BB962C8B-B14F-4D97-AF65-F5344CB8AC3E}">
        <p14:creationId xmlns:p14="http://schemas.microsoft.com/office/powerpoint/2010/main" val="22117995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03DE7-EC9E-49A9-BB85-EBC77E685672}"/>
              </a:ext>
            </a:extLst>
          </p:cNvPr>
          <p:cNvSpPr>
            <a:spLocks noGrp="1"/>
          </p:cNvSpPr>
          <p:nvPr>
            <p:ph type="dt" sz="half" idx="10"/>
          </p:nvPr>
        </p:nvSpPr>
        <p:spPr/>
        <p:txBody>
          <a:bodyPr/>
          <a:lstStyle>
            <a:lvl1pPr>
              <a:defRPr/>
            </a:lvl1pPr>
          </a:lstStyle>
          <a:p>
            <a:pPr>
              <a:defRPr/>
            </a:pPr>
            <a:fld id="{974BB3E1-AEDF-4D58-A2C8-447AD083DF38}" type="datetime1">
              <a:rPr lang="en-US"/>
              <a:pPr>
                <a:defRPr/>
              </a:pPr>
              <a:t>9/17/2022</a:t>
            </a:fld>
            <a:endParaRPr lang="en-US"/>
          </a:p>
        </p:txBody>
      </p:sp>
      <p:sp>
        <p:nvSpPr>
          <p:cNvPr id="5" name="Footer Placeholder 4">
            <a:extLst>
              <a:ext uri="{FF2B5EF4-FFF2-40B4-BE49-F238E27FC236}">
                <a16:creationId xmlns:a16="http://schemas.microsoft.com/office/drawing/2014/main" id="{4B960B96-B855-4287-8F93-A85F205D6403}"/>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5A5D2ECC-0449-43FB-9DAB-3415E717F166}"/>
              </a:ext>
            </a:extLst>
          </p:cNvPr>
          <p:cNvSpPr>
            <a:spLocks noGrp="1"/>
          </p:cNvSpPr>
          <p:nvPr>
            <p:ph type="sldNum" sz="quarter" idx="12"/>
          </p:nvPr>
        </p:nvSpPr>
        <p:spPr/>
        <p:txBody>
          <a:bodyPr/>
          <a:lstStyle>
            <a:lvl1pPr>
              <a:defRPr/>
            </a:lvl1pPr>
          </a:lstStyle>
          <a:p>
            <a:pPr>
              <a:defRPr/>
            </a:pPr>
            <a:fld id="{7E23962E-1ACC-4641-B455-79226A807168}" type="slidenum">
              <a:rPr lang="en-US" altLang="en-US"/>
              <a:pPr>
                <a:defRPr/>
              </a:pPr>
              <a:t>‹#›</a:t>
            </a:fld>
            <a:endParaRPr lang="en-US" altLang="en-US"/>
          </a:p>
        </p:txBody>
      </p:sp>
    </p:spTree>
    <p:extLst>
      <p:ext uri="{BB962C8B-B14F-4D97-AF65-F5344CB8AC3E}">
        <p14:creationId xmlns:p14="http://schemas.microsoft.com/office/powerpoint/2010/main" val="30966924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2D9AA-7692-494B-90B5-A3517D8E2A03}"/>
              </a:ext>
            </a:extLst>
          </p:cNvPr>
          <p:cNvSpPr>
            <a:spLocks noGrp="1"/>
          </p:cNvSpPr>
          <p:nvPr>
            <p:ph type="dt" sz="half" idx="10"/>
          </p:nvPr>
        </p:nvSpPr>
        <p:spPr>
          <a:xfrm>
            <a:off x="1066800" y="6248400"/>
            <a:ext cx="1905000" cy="457200"/>
          </a:xfrm>
        </p:spPr>
        <p:txBody>
          <a:bodyPr/>
          <a:lstStyle>
            <a:lvl1pPr>
              <a:defRPr/>
            </a:lvl1pPr>
          </a:lstStyle>
          <a:p>
            <a:pPr>
              <a:defRPr/>
            </a:pPr>
            <a:fld id="{20171A85-199D-4863-912E-76649E96AA9D}" type="datetime1">
              <a:rPr lang="en-US"/>
              <a:pPr>
                <a:defRPr/>
              </a:pPr>
              <a:t>9/17/2022</a:t>
            </a:fld>
            <a:endParaRPr lang="en-US"/>
          </a:p>
        </p:txBody>
      </p:sp>
      <p:sp>
        <p:nvSpPr>
          <p:cNvPr id="6" name="Footer Placeholder 5">
            <a:extLst>
              <a:ext uri="{FF2B5EF4-FFF2-40B4-BE49-F238E27FC236}">
                <a16:creationId xmlns:a16="http://schemas.microsoft.com/office/drawing/2014/main" id="{464BB3CC-47AB-47B5-BB84-5868F8ADDCC5}"/>
              </a:ext>
            </a:extLst>
          </p:cNvPr>
          <p:cNvSpPr>
            <a:spLocks noGrp="1"/>
          </p:cNvSpPr>
          <p:nvPr>
            <p:ph type="ftr" sz="quarter" idx="11"/>
          </p:nvPr>
        </p:nvSpPr>
        <p:spPr>
          <a:xfrm>
            <a:off x="3429000" y="6248400"/>
            <a:ext cx="2895600" cy="457200"/>
          </a:xfrm>
        </p:spPr>
        <p:txBody>
          <a:bodyPr/>
          <a:lstStyle>
            <a:lvl1pPr>
              <a:defRPr/>
            </a:lvl1pPr>
          </a:lstStyle>
          <a:p>
            <a:pPr>
              <a:defRPr/>
            </a:pPr>
            <a:r>
              <a:rPr lang="en-US"/>
              <a:t>Design Thinking_Review I</a:t>
            </a:r>
          </a:p>
        </p:txBody>
      </p:sp>
      <p:sp>
        <p:nvSpPr>
          <p:cNvPr id="7" name="Slide Number Placeholder 6">
            <a:extLst>
              <a:ext uri="{FF2B5EF4-FFF2-40B4-BE49-F238E27FC236}">
                <a16:creationId xmlns:a16="http://schemas.microsoft.com/office/drawing/2014/main" id="{34CB4A99-E04A-40E4-81AF-DC3C106C9AD1}"/>
              </a:ext>
            </a:extLst>
          </p:cNvPr>
          <p:cNvSpPr>
            <a:spLocks noGrp="1"/>
          </p:cNvSpPr>
          <p:nvPr>
            <p:ph type="sldNum" sz="quarter" idx="12"/>
          </p:nvPr>
        </p:nvSpPr>
        <p:spPr>
          <a:xfrm>
            <a:off x="6705600" y="6248400"/>
            <a:ext cx="1905000" cy="457200"/>
          </a:xfrm>
        </p:spPr>
        <p:txBody>
          <a:bodyPr/>
          <a:lstStyle>
            <a:lvl1pPr>
              <a:defRPr/>
            </a:lvl1pPr>
          </a:lstStyle>
          <a:p>
            <a:pPr>
              <a:defRPr/>
            </a:pPr>
            <a:fld id="{78D6C93D-A82C-4FC2-AED6-7ACCCB24D9E4}" type="slidenum">
              <a:rPr lang="en-US" altLang="en-US"/>
              <a:pPr>
                <a:defRPr/>
              </a:pPr>
              <a:t>‹#›</a:t>
            </a:fld>
            <a:endParaRPr lang="en-US" altLang="en-US"/>
          </a:p>
        </p:txBody>
      </p:sp>
    </p:spTree>
    <p:extLst>
      <p:ext uri="{BB962C8B-B14F-4D97-AF65-F5344CB8AC3E}">
        <p14:creationId xmlns:p14="http://schemas.microsoft.com/office/powerpoint/2010/main" val="160056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5481D-B940-4584-BDE9-AA5DC8A77FF4}"/>
              </a:ext>
            </a:extLst>
          </p:cNvPr>
          <p:cNvSpPr>
            <a:spLocks noGrp="1"/>
          </p:cNvSpPr>
          <p:nvPr>
            <p:ph type="dt" sz="half" idx="10"/>
          </p:nvPr>
        </p:nvSpPr>
        <p:spPr/>
        <p:txBody>
          <a:bodyPr/>
          <a:lstStyle>
            <a:lvl1pPr>
              <a:defRPr/>
            </a:lvl1pPr>
          </a:lstStyle>
          <a:p>
            <a:pPr>
              <a:defRPr/>
            </a:pPr>
            <a:fld id="{273C9F27-1281-4E9E-8D81-77F3B5B863D2}" type="datetime1">
              <a:rPr lang="en-US"/>
              <a:pPr>
                <a:defRPr/>
              </a:pPr>
              <a:t>9/17/2022</a:t>
            </a:fld>
            <a:endParaRPr lang="en-US"/>
          </a:p>
        </p:txBody>
      </p:sp>
      <p:sp>
        <p:nvSpPr>
          <p:cNvPr id="5" name="Footer Placeholder 4">
            <a:extLst>
              <a:ext uri="{FF2B5EF4-FFF2-40B4-BE49-F238E27FC236}">
                <a16:creationId xmlns:a16="http://schemas.microsoft.com/office/drawing/2014/main" id="{42D0D8D2-0722-4B06-A127-BB8C629D4F1E}"/>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D180FD69-2934-4121-A7BB-D79426267FD4}"/>
              </a:ext>
            </a:extLst>
          </p:cNvPr>
          <p:cNvSpPr>
            <a:spLocks noGrp="1"/>
          </p:cNvSpPr>
          <p:nvPr>
            <p:ph type="sldNum" sz="quarter" idx="12"/>
          </p:nvPr>
        </p:nvSpPr>
        <p:spPr/>
        <p:txBody>
          <a:bodyPr/>
          <a:lstStyle>
            <a:lvl1pPr>
              <a:defRPr/>
            </a:lvl1pPr>
          </a:lstStyle>
          <a:p>
            <a:pPr>
              <a:defRPr/>
            </a:pPr>
            <a:fld id="{A9A1EBF4-DD7D-4218-AE56-B60749FD1040}" type="slidenum">
              <a:rPr lang="en-US" altLang="en-US"/>
              <a:pPr>
                <a:defRPr/>
              </a:pPr>
              <a:t>‹#›</a:t>
            </a:fld>
            <a:endParaRPr lang="en-US" altLang="en-US"/>
          </a:p>
        </p:txBody>
      </p:sp>
    </p:spTree>
    <p:extLst>
      <p:ext uri="{BB962C8B-B14F-4D97-AF65-F5344CB8AC3E}">
        <p14:creationId xmlns:p14="http://schemas.microsoft.com/office/powerpoint/2010/main" val="11986018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CDEF1-241F-4D66-9A2B-BE98FA110B2E}"/>
              </a:ext>
            </a:extLst>
          </p:cNvPr>
          <p:cNvSpPr>
            <a:spLocks noGrp="1"/>
          </p:cNvSpPr>
          <p:nvPr>
            <p:ph type="dt" sz="half" idx="10"/>
          </p:nvPr>
        </p:nvSpPr>
        <p:spPr/>
        <p:txBody>
          <a:bodyPr/>
          <a:lstStyle>
            <a:lvl1pPr>
              <a:defRPr/>
            </a:lvl1pPr>
          </a:lstStyle>
          <a:p>
            <a:pPr>
              <a:defRPr/>
            </a:pPr>
            <a:fld id="{DE9DC2E6-4C74-46F8-9334-4FE4DD4961DA}" type="datetime1">
              <a:rPr lang="en-US"/>
              <a:pPr>
                <a:defRPr/>
              </a:pPr>
              <a:t>9/17/2022</a:t>
            </a:fld>
            <a:endParaRPr lang="en-US"/>
          </a:p>
        </p:txBody>
      </p:sp>
      <p:sp>
        <p:nvSpPr>
          <p:cNvPr id="5" name="Footer Placeholder 4">
            <a:extLst>
              <a:ext uri="{FF2B5EF4-FFF2-40B4-BE49-F238E27FC236}">
                <a16:creationId xmlns:a16="http://schemas.microsoft.com/office/drawing/2014/main" id="{4E865696-EFD0-45C5-81BB-DDBC0BCC2ADD}"/>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A7A6B908-9705-4EEB-8CAC-CE8B95AD85EB}"/>
              </a:ext>
            </a:extLst>
          </p:cNvPr>
          <p:cNvSpPr>
            <a:spLocks noGrp="1"/>
          </p:cNvSpPr>
          <p:nvPr>
            <p:ph type="sldNum" sz="quarter" idx="12"/>
          </p:nvPr>
        </p:nvSpPr>
        <p:spPr/>
        <p:txBody>
          <a:bodyPr/>
          <a:lstStyle>
            <a:lvl1pPr>
              <a:defRPr/>
            </a:lvl1pPr>
          </a:lstStyle>
          <a:p>
            <a:pPr>
              <a:defRPr/>
            </a:pPr>
            <a:fld id="{355AA5F6-DBF1-412E-A39C-F6FCC428A609}" type="slidenum">
              <a:rPr lang="en-US" altLang="en-US"/>
              <a:pPr>
                <a:defRPr/>
              </a:pPr>
              <a:t>‹#›</a:t>
            </a:fld>
            <a:endParaRPr lang="en-US" altLang="en-US"/>
          </a:p>
        </p:txBody>
      </p:sp>
    </p:spTree>
    <p:extLst>
      <p:ext uri="{BB962C8B-B14F-4D97-AF65-F5344CB8AC3E}">
        <p14:creationId xmlns:p14="http://schemas.microsoft.com/office/powerpoint/2010/main" val="531082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A72BEA1-9F49-42BC-9A85-37F366DD97AC}"/>
              </a:ext>
            </a:extLst>
          </p:cNvPr>
          <p:cNvSpPr>
            <a:spLocks noGrp="1"/>
          </p:cNvSpPr>
          <p:nvPr>
            <p:ph type="dt" sz="half" idx="10"/>
          </p:nvPr>
        </p:nvSpPr>
        <p:spPr/>
        <p:txBody>
          <a:bodyPr/>
          <a:lstStyle>
            <a:lvl1pPr>
              <a:defRPr/>
            </a:lvl1pPr>
          </a:lstStyle>
          <a:p>
            <a:pPr>
              <a:defRPr/>
            </a:pPr>
            <a:fld id="{D9A15558-9338-4D2B-BFE4-E59D00D0AFE0}" type="datetime1">
              <a:rPr lang="en-US"/>
              <a:pPr>
                <a:defRPr/>
              </a:pPr>
              <a:t>9/17/2022</a:t>
            </a:fld>
            <a:endParaRPr lang="en-US"/>
          </a:p>
        </p:txBody>
      </p:sp>
      <p:sp>
        <p:nvSpPr>
          <p:cNvPr id="6" name="Footer Placeholder 4">
            <a:extLst>
              <a:ext uri="{FF2B5EF4-FFF2-40B4-BE49-F238E27FC236}">
                <a16:creationId xmlns:a16="http://schemas.microsoft.com/office/drawing/2014/main" id="{1D00682F-0631-4C49-AF75-F25E63CE9548}"/>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3BBA25C8-8FA9-46DB-B38B-41AE1FD4D2F0}"/>
              </a:ext>
            </a:extLst>
          </p:cNvPr>
          <p:cNvSpPr>
            <a:spLocks noGrp="1"/>
          </p:cNvSpPr>
          <p:nvPr>
            <p:ph type="sldNum" sz="quarter" idx="12"/>
          </p:nvPr>
        </p:nvSpPr>
        <p:spPr/>
        <p:txBody>
          <a:bodyPr/>
          <a:lstStyle>
            <a:lvl1pPr>
              <a:defRPr/>
            </a:lvl1pPr>
          </a:lstStyle>
          <a:p>
            <a:pPr>
              <a:defRPr/>
            </a:pPr>
            <a:fld id="{9D996AE0-6C81-4F89-8E96-5FDEA8A91D98}" type="slidenum">
              <a:rPr lang="en-US" altLang="en-US"/>
              <a:pPr>
                <a:defRPr/>
              </a:pPr>
              <a:t>‹#›</a:t>
            </a:fld>
            <a:endParaRPr lang="en-US" altLang="en-US"/>
          </a:p>
        </p:txBody>
      </p:sp>
    </p:spTree>
    <p:extLst>
      <p:ext uri="{BB962C8B-B14F-4D97-AF65-F5344CB8AC3E}">
        <p14:creationId xmlns:p14="http://schemas.microsoft.com/office/powerpoint/2010/main" val="897100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12058C-DBB1-47A5-8237-7590C81620A7}"/>
              </a:ext>
            </a:extLst>
          </p:cNvPr>
          <p:cNvSpPr>
            <a:spLocks noGrp="1"/>
          </p:cNvSpPr>
          <p:nvPr>
            <p:ph type="dt" sz="half" idx="10"/>
          </p:nvPr>
        </p:nvSpPr>
        <p:spPr/>
        <p:txBody>
          <a:bodyPr/>
          <a:lstStyle>
            <a:lvl1pPr>
              <a:defRPr/>
            </a:lvl1pPr>
          </a:lstStyle>
          <a:p>
            <a:pPr>
              <a:defRPr/>
            </a:pPr>
            <a:fld id="{3841153C-9540-4C7C-B9DF-D72D4077BD71}" type="datetime1">
              <a:rPr lang="en-US"/>
              <a:pPr>
                <a:defRPr/>
              </a:pPr>
              <a:t>9/17/2022</a:t>
            </a:fld>
            <a:endParaRPr lang="en-US"/>
          </a:p>
        </p:txBody>
      </p:sp>
      <p:sp>
        <p:nvSpPr>
          <p:cNvPr id="8" name="Footer Placeholder 4">
            <a:extLst>
              <a:ext uri="{FF2B5EF4-FFF2-40B4-BE49-F238E27FC236}">
                <a16:creationId xmlns:a16="http://schemas.microsoft.com/office/drawing/2014/main" id="{517F4A12-79F8-47A0-9D28-D97561C99609}"/>
              </a:ext>
            </a:extLst>
          </p:cNvPr>
          <p:cNvSpPr>
            <a:spLocks noGrp="1"/>
          </p:cNvSpPr>
          <p:nvPr>
            <p:ph type="ftr" sz="quarter" idx="11"/>
          </p:nvPr>
        </p:nvSpPr>
        <p:spPr/>
        <p:txBody>
          <a:bodyPr/>
          <a:lstStyle>
            <a:lvl1pPr>
              <a:defRPr/>
            </a:lvl1pPr>
          </a:lstStyle>
          <a:p>
            <a:pPr>
              <a:defRPr/>
            </a:pPr>
            <a:r>
              <a:rPr lang="en-US"/>
              <a:t>Design Thinking_Review I</a:t>
            </a:r>
          </a:p>
        </p:txBody>
      </p:sp>
      <p:sp>
        <p:nvSpPr>
          <p:cNvPr id="9" name="Slide Number Placeholder 5">
            <a:extLst>
              <a:ext uri="{FF2B5EF4-FFF2-40B4-BE49-F238E27FC236}">
                <a16:creationId xmlns:a16="http://schemas.microsoft.com/office/drawing/2014/main" id="{B45D4FDD-FC1B-405E-B0BC-877446CFD3B8}"/>
              </a:ext>
            </a:extLst>
          </p:cNvPr>
          <p:cNvSpPr>
            <a:spLocks noGrp="1"/>
          </p:cNvSpPr>
          <p:nvPr>
            <p:ph type="sldNum" sz="quarter" idx="12"/>
          </p:nvPr>
        </p:nvSpPr>
        <p:spPr/>
        <p:txBody>
          <a:bodyPr/>
          <a:lstStyle>
            <a:lvl1pPr>
              <a:defRPr/>
            </a:lvl1pPr>
          </a:lstStyle>
          <a:p>
            <a:pPr>
              <a:defRPr/>
            </a:pPr>
            <a:fld id="{435ACF32-7BD3-49C1-8872-606E53259F48}" type="slidenum">
              <a:rPr lang="en-US" altLang="en-US"/>
              <a:pPr>
                <a:defRPr/>
              </a:pPr>
              <a:t>‹#›</a:t>
            </a:fld>
            <a:endParaRPr lang="en-US" altLang="en-US"/>
          </a:p>
        </p:txBody>
      </p:sp>
    </p:spTree>
    <p:extLst>
      <p:ext uri="{BB962C8B-B14F-4D97-AF65-F5344CB8AC3E}">
        <p14:creationId xmlns:p14="http://schemas.microsoft.com/office/powerpoint/2010/main" val="19205473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F6AF276-7257-4359-A9B2-AE046D6DA591}"/>
              </a:ext>
            </a:extLst>
          </p:cNvPr>
          <p:cNvSpPr>
            <a:spLocks noGrp="1"/>
          </p:cNvSpPr>
          <p:nvPr>
            <p:ph type="dt" sz="half" idx="10"/>
          </p:nvPr>
        </p:nvSpPr>
        <p:spPr/>
        <p:txBody>
          <a:bodyPr/>
          <a:lstStyle>
            <a:lvl1pPr>
              <a:defRPr/>
            </a:lvl1pPr>
          </a:lstStyle>
          <a:p>
            <a:pPr>
              <a:defRPr/>
            </a:pPr>
            <a:fld id="{53011119-914F-480C-A0B4-6C3FBA1257EC}" type="datetime1">
              <a:rPr lang="en-US"/>
              <a:pPr>
                <a:defRPr/>
              </a:pPr>
              <a:t>9/17/2022</a:t>
            </a:fld>
            <a:endParaRPr lang="en-US"/>
          </a:p>
        </p:txBody>
      </p:sp>
      <p:sp>
        <p:nvSpPr>
          <p:cNvPr id="4" name="Footer Placeholder 4">
            <a:extLst>
              <a:ext uri="{FF2B5EF4-FFF2-40B4-BE49-F238E27FC236}">
                <a16:creationId xmlns:a16="http://schemas.microsoft.com/office/drawing/2014/main" id="{69757381-A49A-461D-870E-4AA9DA3BFD2D}"/>
              </a:ext>
            </a:extLst>
          </p:cNvPr>
          <p:cNvSpPr>
            <a:spLocks noGrp="1"/>
          </p:cNvSpPr>
          <p:nvPr>
            <p:ph type="ftr" sz="quarter" idx="11"/>
          </p:nvPr>
        </p:nvSpPr>
        <p:spPr/>
        <p:txBody>
          <a:bodyPr/>
          <a:lstStyle>
            <a:lvl1pPr>
              <a:defRPr/>
            </a:lvl1pPr>
          </a:lstStyle>
          <a:p>
            <a:pPr>
              <a:defRPr/>
            </a:pPr>
            <a:r>
              <a:rPr lang="en-US"/>
              <a:t>Design Thinking_Review I</a:t>
            </a:r>
          </a:p>
        </p:txBody>
      </p:sp>
      <p:sp>
        <p:nvSpPr>
          <p:cNvPr id="5" name="Slide Number Placeholder 5">
            <a:extLst>
              <a:ext uri="{FF2B5EF4-FFF2-40B4-BE49-F238E27FC236}">
                <a16:creationId xmlns:a16="http://schemas.microsoft.com/office/drawing/2014/main" id="{7EC18FB3-4774-42B5-9F52-EF9B89C6640B}"/>
              </a:ext>
            </a:extLst>
          </p:cNvPr>
          <p:cNvSpPr>
            <a:spLocks noGrp="1"/>
          </p:cNvSpPr>
          <p:nvPr>
            <p:ph type="sldNum" sz="quarter" idx="12"/>
          </p:nvPr>
        </p:nvSpPr>
        <p:spPr/>
        <p:txBody>
          <a:bodyPr/>
          <a:lstStyle>
            <a:lvl1pPr>
              <a:defRPr/>
            </a:lvl1pPr>
          </a:lstStyle>
          <a:p>
            <a:pPr>
              <a:defRPr/>
            </a:pPr>
            <a:fld id="{96EAEB65-B619-4318-AD53-F72CC027E795}" type="slidenum">
              <a:rPr lang="en-US" altLang="en-US"/>
              <a:pPr>
                <a:defRPr/>
              </a:pPr>
              <a:t>‹#›</a:t>
            </a:fld>
            <a:endParaRPr lang="en-US" altLang="en-US"/>
          </a:p>
        </p:txBody>
      </p:sp>
    </p:spTree>
    <p:extLst>
      <p:ext uri="{BB962C8B-B14F-4D97-AF65-F5344CB8AC3E}">
        <p14:creationId xmlns:p14="http://schemas.microsoft.com/office/powerpoint/2010/main" val="821944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430F6D-4A45-4B33-A6AD-2BB75F7D1513}"/>
              </a:ext>
            </a:extLst>
          </p:cNvPr>
          <p:cNvSpPr>
            <a:spLocks noGrp="1"/>
          </p:cNvSpPr>
          <p:nvPr>
            <p:ph type="dt" sz="half" idx="10"/>
          </p:nvPr>
        </p:nvSpPr>
        <p:spPr/>
        <p:txBody>
          <a:bodyPr/>
          <a:lstStyle>
            <a:lvl1pPr>
              <a:defRPr/>
            </a:lvl1pPr>
          </a:lstStyle>
          <a:p>
            <a:pPr>
              <a:defRPr/>
            </a:pPr>
            <a:fld id="{6DAACD7E-5AC7-4D3B-AD26-2847C5D1BEA9}" type="datetime1">
              <a:rPr lang="en-US"/>
              <a:pPr>
                <a:defRPr/>
              </a:pPr>
              <a:t>9/17/2022</a:t>
            </a:fld>
            <a:endParaRPr lang="en-US"/>
          </a:p>
        </p:txBody>
      </p:sp>
      <p:sp>
        <p:nvSpPr>
          <p:cNvPr id="3" name="Footer Placeholder 4">
            <a:extLst>
              <a:ext uri="{FF2B5EF4-FFF2-40B4-BE49-F238E27FC236}">
                <a16:creationId xmlns:a16="http://schemas.microsoft.com/office/drawing/2014/main" id="{CAB0DAC8-451A-4B33-9B3E-D1725D38CFE1}"/>
              </a:ext>
            </a:extLst>
          </p:cNvPr>
          <p:cNvSpPr>
            <a:spLocks noGrp="1"/>
          </p:cNvSpPr>
          <p:nvPr>
            <p:ph type="ftr" sz="quarter" idx="11"/>
          </p:nvPr>
        </p:nvSpPr>
        <p:spPr/>
        <p:txBody>
          <a:bodyPr/>
          <a:lstStyle>
            <a:lvl1pPr>
              <a:defRPr/>
            </a:lvl1pPr>
          </a:lstStyle>
          <a:p>
            <a:pPr>
              <a:defRPr/>
            </a:pPr>
            <a:r>
              <a:rPr lang="en-US"/>
              <a:t>Design Thinking_Review I</a:t>
            </a:r>
          </a:p>
        </p:txBody>
      </p:sp>
      <p:sp>
        <p:nvSpPr>
          <p:cNvPr id="4" name="Slide Number Placeholder 5">
            <a:extLst>
              <a:ext uri="{FF2B5EF4-FFF2-40B4-BE49-F238E27FC236}">
                <a16:creationId xmlns:a16="http://schemas.microsoft.com/office/drawing/2014/main" id="{754E7B77-90E4-449C-84C9-80D4BCD7037B}"/>
              </a:ext>
            </a:extLst>
          </p:cNvPr>
          <p:cNvSpPr>
            <a:spLocks noGrp="1"/>
          </p:cNvSpPr>
          <p:nvPr>
            <p:ph type="sldNum" sz="quarter" idx="12"/>
          </p:nvPr>
        </p:nvSpPr>
        <p:spPr/>
        <p:txBody>
          <a:bodyPr/>
          <a:lstStyle>
            <a:lvl1pPr>
              <a:defRPr/>
            </a:lvl1pPr>
          </a:lstStyle>
          <a:p>
            <a:pPr>
              <a:defRPr/>
            </a:pPr>
            <a:fld id="{652E88F8-5C85-4F7B-9CF2-DFCCB5DC701C}" type="slidenum">
              <a:rPr lang="en-US" altLang="en-US"/>
              <a:pPr>
                <a:defRPr/>
              </a:pPr>
              <a:t>‹#›</a:t>
            </a:fld>
            <a:endParaRPr lang="en-US" altLang="en-US"/>
          </a:p>
        </p:txBody>
      </p:sp>
    </p:spTree>
    <p:extLst>
      <p:ext uri="{BB962C8B-B14F-4D97-AF65-F5344CB8AC3E}">
        <p14:creationId xmlns:p14="http://schemas.microsoft.com/office/powerpoint/2010/main" val="28586659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C2583AE-1263-497B-8132-B4B3BB19F1C3}"/>
              </a:ext>
            </a:extLst>
          </p:cNvPr>
          <p:cNvSpPr>
            <a:spLocks noGrp="1"/>
          </p:cNvSpPr>
          <p:nvPr>
            <p:ph type="dt" sz="half" idx="10"/>
          </p:nvPr>
        </p:nvSpPr>
        <p:spPr/>
        <p:txBody>
          <a:bodyPr/>
          <a:lstStyle>
            <a:lvl1pPr>
              <a:defRPr/>
            </a:lvl1pPr>
          </a:lstStyle>
          <a:p>
            <a:pPr>
              <a:defRPr/>
            </a:pPr>
            <a:fld id="{679E25BF-FCE7-458A-92A8-115A478832AE}" type="datetime1">
              <a:rPr lang="en-US"/>
              <a:pPr>
                <a:defRPr/>
              </a:pPr>
              <a:t>9/17/2022</a:t>
            </a:fld>
            <a:endParaRPr lang="en-US"/>
          </a:p>
        </p:txBody>
      </p:sp>
      <p:sp>
        <p:nvSpPr>
          <p:cNvPr id="6" name="Footer Placeholder 4">
            <a:extLst>
              <a:ext uri="{FF2B5EF4-FFF2-40B4-BE49-F238E27FC236}">
                <a16:creationId xmlns:a16="http://schemas.microsoft.com/office/drawing/2014/main" id="{54F63850-4A0A-43E6-BF3B-9597CD1A53BB}"/>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ED92A469-A86C-4BF4-BBF5-8666F2C33849}"/>
              </a:ext>
            </a:extLst>
          </p:cNvPr>
          <p:cNvSpPr>
            <a:spLocks noGrp="1"/>
          </p:cNvSpPr>
          <p:nvPr>
            <p:ph type="sldNum" sz="quarter" idx="12"/>
          </p:nvPr>
        </p:nvSpPr>
        <p:spPr/>
        <p:txBody>
          <a:bodyPr/>
          <a:lstStyle>
            <a:lvl1pPr>
              <a:defRPr/>
            </a:lvl1pPr>
          </a:lstStyle>
          <a:p>
            <a:pPr>
              <a:defRPr/>
            </a:pPr>
            <a:fld id="{82C7EFC3-FFB8-4BEA-A131-D4D00C318CF4}" type="slidenum">
              <a:rPr lang="en-US" altLang="en-US"/>
              <a:pPr>
                <a:defRPr/>
              </a:pPr>
              <a:t>‹#›</a:t>
            </a:fld>
            <a:endParaRPr lang="en-US" altLang="en-US"/>
          </a:p>
        </p:txBody>
      </p:sp>
    </p:spTree>
    <p:extLst>
      <p:ext uri="{BB962C8B-B14F-4D97-AF65-F5344CB8AC3E}">
        <p14:creationId xmlns:p14="http://schemas.microsoft.com/office/powerpoint/2010/main" val="13719957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8FBDF4E-716C-4230-8C11-0E80AFD6975A}"/>
              </a:ext>
            </a:extLst>
          </p:cNvPr>
          <p:cNvSpPr>
            <a:spLocks noGrp="1"/>
          </p:cNvSpPr>
          <p:nvPr>
            <p:ph type="dt" sz="half" idx="10"/>
          </p:nvPr>
        </p:nvSpPr>
        <p:spPr/>
        <p:txBody>
          <a:bodyPr/>
          <a:lstStyle>
            <a:lvl1pPr>
              <a:defRPr/>
            </a:lvl1pPr>
          </a:lstStyle>
          <a:p>
            <a:pPr>
              <a:defRPr/>
            </a:pPr>
            <a:fld id="{BC8E1C30-4AD6-472C-BA00-549450B34159}" type="datetime1">
              <a:rPr lang="en-US"/>
              <a:pPr>
                <a:defRPr/>
              </a:pPr>
              <a:t>9/17/2022</a:t>
            </a:fld>
            <a:endParaRPr lang="en-US"/>
          </a:p>
        </p:txBody>
      </p:sp>
      <p:sp>
        <p:nvSpPr>
          <p:cNvPr id="6" name="Footer Placeholder 4">
            <a:extLst>
              <a:ext uri="{FF2B5EF4-FFF2-40B4-BE49-F238E27FC236}">
                <a16:creationId xmlns:a16="http://schemas.microsoft.com/office/drawing/2014/main" id="{CB993259-B28A-4668-AC34-7D18700DE47C}"/>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F8493528-7E3E-4ECF-B783-F14B0D722637}"/>
              </a:ext>
            </a:extLst>
          </p:cNvPr>
          <p:cNvSpPr>
            <a:spLocks noGrp="1"/>
          </p:cNvSpPr>
          <p:nvPr>
            <p:ph type="sldNum" sz="quarter" idx="12"/>
          </p:nvPr>
        </p:nvSpPr>
        <p:spPr/>
        <p:txBody>
          <a:bodyPr/>
          <a:lstStyle>
            <a:lvl1pPr>
              <a:defRPr/>
            </a:lvl1pPr>
          </a:lstStyle>
          <a:p>
            <a:pPr>
              <a:defRPr/>
            </a:pPr>
            <a:fld id="{B94C745F-2AC1-4DB9-A1A7-A5C25FCCE1B3}" type="slidenum">
              <a:rPr lang="en-US" altLang="en-US"/>
              <a:pPr>
                <a:defRPr/>
              </a:pPr>
              <a:t>‹#›</a:t>
            </a:fld>
            <a:endParaRPr lang="en-US" altLang="en-US"/>
          </a:p>
        </p:txBody>
      </p:sp>
    </p:spTree>
    <p:extLst>
      <p:ext uri="{BB962C8B-B14F-4D97-AF65-F5344CB8AC3E}">
        <p14:creationId xmlns:p14="http://schemas.microsoft.com/office/powerpoint/2010/main" val="37243841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379983-B46E-4216-92CA-1B334DAF140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0D6D7F5-3EE8-458F-AA84-CB83F31CF8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324D605-CEE6-494B-9CA7-190BCB48F8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B24CF175-F046-4AA7-B0B8-D4D5CF897147}" type="datetime1">
              <a:rPr lang="en-US"/>
              <a:pPr>
                <a:defRPr/>
              </a:pPr>
              <a:t>9/17/2022</a:t>
            </a:fld>
            <a:endParaRPr lang="en-US"/>
          </a:p>
        </p:txBody>
      </p:sp>
      <p:sp>
        <p:nvSpPr>
          <p:cNvPr id="5" name="Footer Placeholder 4">
            <a:extLst>
              <a:ext uri="{FF2B5EF4-FFF2-40B4-BE49-F238E27FC236}">
                <a16:creationId xmlns:a16="http://schemas.microsoft.com/office/drawing/2014/main" id="{D9F6BF9F-AE56-42C2-A23B-A17E57229A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B6AF2DFF-B838-4F7C-A553-C56AB0258AA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144E7573-D532-4925-8BB3-3F651D9450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17" r:id="rId1"/>
    <p:sldLayoutId id="2147485018" r:id="rId2"/>
    <p:sldLayoutId id="2147485019" r:id="rId3"/>
    <p:sldLayoutId id="2147485020" r:id="rId4"/>
    <p:sldLayoutId id="2147485021" r:id="rId5"/>
    <p:sldLayoutId id="2147485022" r:id="rId6"/>
    <p:sldLayoutId id="2147485023" r:id="rId7"/>
    <p:sldLayoutId id="2147485024" r:id="rId8"/>
    <p:sldLayoutId id="2147485025" r:id="rId9"/>
    <p:sldLayoutId id="2147485026" r:id="rId10"/>
    <p:sldLayoutId id="2147485027" r:id="rId11"/>
    <p:sldLayoutId id="2147485028" r:id="rId12"/>
  </p:sldLayoutIdLst>
  <p:transition/>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0337-10E2-DE51-09E1-32C50FF9AA22}"/>
              </a:ext>
            </a:extLst>
          </p:cNvPr>
          <p:cNvSpPr>
            <a:spLocks noGrp="1"/>
          </p:cNvSpPr>
          <p:nvPr>
            <p:ph type="ctrTitle"/>
          </p:nvPr>
        </p:nvSpPr>
        <p:spPr>
          <a:xfrm>
            <a:off x="728420" y="1208868"/>
            <a:ext cx="7749153" cy="1588576"/>
          </a:xfrm>
        </p:spPr>
        <p:txBody>
          <a:bodyPr/>
          <a:lstStyle/>
          <a:p>
            <a:r>
              <a:rPr lang="en-US" sz="3600" b="1" dirty="0">
                <a:latin typeface="Times New Roman" panose="02020603050405020304" pitchFamily="18" charset="0"/>
                <a:cs typeface="Times New Roman" panose="02020603050405020304" pitchFamily="18" charset="0"/>
              </a:rPr>
              <a:t>SIGNS WITH SMART CONNECTIVITY FOR BETTER ROAD SAFETY</a:t>
            </a:r>
            <a:endParaRPr lang="en-IN" sz="3600" b="1" u="sng" dirty="0">
              <a:solidFill>
                <a:srgbClr val="7030A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D5FE80F-1BAA-362C-776B-2C57020A6084}"/>
              </a:ext>
            </a:extLst>
          </p:cNvPr>
          <p:cNvSpPr>
            <a:spLocks noGrp="1"/>
          </p:cNvSpPr>
          <p:nvPr>
            <p:ph type="subTitle" idx="1"/>
          </p:nvPr>
        </p:nvSpPr>
        <p:spPr>
          <a:xfrm>
            <a:off x="2770322" y="3834054"/>
            <a:ext cx="3603355" cy="1735809"/>
          </a:xfrm>
        </p:spPr>
        <p:txBody>
          <a:bodyPr/>
          <a:lstStyle/>
          <a:p>
            <a:r>
              <a:rPr lang="en-US" sz="2000" b="1" u="sng" dirty="0">
                <a:solidFill>
                  <a:schemeClr val="tx1"/>
                </a:solidFill>
                <a:latin typeface="Times New Roman" panose="02020603050405020304" pitchFamily="18" charset="0"/>
                <a:cs typeface="Times New Roman" panose="02020603050405020304" pitchFamily="18" charset="0"/>
              </a:rPr>
              <a:t>TEAM MEMBERS</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19D066 - PRIYADHARSHINI R</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19D086 - SHAKINSHA M</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19D104 - THILLAI NIVETHA A</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19D116 -</a:t>
            </a:r>
            <a:r>
              <a:rPr lang="en-IN" sz="1800" dirty="0">
                <a:solidFill>
                  <a:schemeClr val="tx1"/>
                </a:solidFill>
                <a:latin typeface="Times New Roman" panose="02020603050405020304" pitchFamily="18" charset="0"/>
                <a:cs typeface="Times New Roman" panose="02020603050405020304" pitchFamily="18" charset="0"/>
              </a:rPr>
              <a:t> DHANUSHYA J</a:t>
            </a:r>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8273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E0D-9A0F-2B89-D6A3-AB30DE39C1C3}"/>
              </a:ext>
            </a:extLst>
          </p:cNvPr>
          <p:cNvSpPr>
            <a:spLocks noGrp="1"/>
          </p:cNvSpPr>
          <p:nvPr>
            <p:ph type="title"/>
          </p:nvPr>
        </p:nvSpPr>
        <p:spPr>
          <a:xfrm>
            <a:off x="457200" y="251390"/>
            <a:ext cx="8229600" cy="1143000"/>
          </a:xfrm>
        </p:spPr>
        <p:txBody>
          <a:bodyPr/>
          <a:lstStyle/>
          <a:p>
            <a:r>
              <a:rPr lang="en-US" sz="2400" b="1" dirty="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EC67683D-2F3A-C351-583E-3A69211FF400}"/>
              </a:ext>
            </a:extLst>
          </p:cNvPr>
          <p:cNvGraphicFramePr>
            <a:graphicFrameLocks noGrp="1"/>
          </p:cNvGraphicFramePr>
          <p:nvPr>
            <p:extLst>
              <p:ext uri="{D42A27DB-BD31-4B8C-83A1-F6EECF244321}">
                <p14:modId xmlns:p14="http://schemas.microsoft.com/office/powerpoint/2010/main" val="722303063"/>
              </p:ext>
            </p:extLst>
          </p:nvPr>
        </p:nvGraphicFramePr>
        <p:xfrm>
          <a:off x="457200" y="1238789"/>
          <a:ext cx="8229600" cy="4516120"/>
        </p:xfrm>
        <a:graphic>
          <a:graphicData uri="http://schemas.openxmlformats.org/drawingml/2006/table">
            <a:tbl>
              <a:tblPr firstRow="1" bandRow="1">
                <a:tableStyleId>{5C22544A-7EE6-4342-B048-85BDC9FD1C3A}</a:tableStyleId>
              </a:tblPr>
              <a:tblGrid>
                <a:gridCol w="630195">
                  <a:extLst>
                    <a:ext uri="{9D8B030D-6E8A-4147-A177-3AD203B41FA5}">
                      <a16:colId xmlns:a16="http://schemas.microsoft.com/office/drawing/2014/main" val="4235842027"/>
                    </a:ext>
                  </a:extLst>
                </a:gridCol>
                <a:gridCol w="1507524">
                  <a:extLst>
                    <a:ext uri="{9D8B030D-6E8A-4147-A177-3AD203B41FA5}">
                      <a16:colId xmlns:a16="http://schemas.microsoft.com/office/drawing/2014/main" val="2845441394"/>
                    </a:ext>
                  </a:extLst>
                </a:gridCol>
                <a:gridCol w="1717589">
                  <a:extLst>
                    <a:ext uri="{9D8B030D-6E8A-4147-A177-3AD203B41FA5}">
                      <a16:colId xmlns:a16="http://schemas.microsoft.com/office/drawing/2014/main" val="175641805"/>
                    </a:ext>
                  </a:extLst>
                </a:gridCol>
                <a:gridCol w="1383957">
                  <a:extLst>
                    <a:ext uri="{9D8B030D-6E8A-4147-A177-3AD203B41FA5}">
                      <a16:colId xmlns:a16="http://schemas.microsoft.com/office/drawing/2014/main" val="900810685"/>
                    </a:ext>
                  </a:extLst>
                </a:gridCol>
                <a:gridCol w="2990335">
                  <a:extLst>
                    <a:ext uri="{9D8B030D-6E8A-4147-A177-3AD203B41FA5}">
                      <a16:colId xmlns:a16="http://schemas.microsoft.com/office/drawing/2014/main" val="2104186494"/>
                    </a:ext>
                  </a:extLst>
                </a:gridCol>
              </a:tblGrid>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S. No</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Paper Title</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Author name</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Publication year</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Description</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077957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effectLst/>
                          <a:latin typeface="Times New Roman" panose="02020603050405020304" pitchFamily="18" charset="0"/>
                          <a:cs typeface="Times New Roman" panose="02020603050405020304" pitchFamily="18" charset="0"/>
                        </a:rPr>
                        <a:t>An IoT Architecture for Assessing Road Safety in Smart Cities</a:t>
                      </a:r>
                    </a:p>
                    <a:p>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0" kern="1200" dirty="0">
                          <a:solidFill>
                            <a:schemeClr val="dk1"/>
                          </a:solidFill>
                          <a:effectLst/>
                          <a:latin typeface="Times New Roman" panose="02020603050405020304" pitchFamily="18" charset="0"/>
                          <a:cs typeface="Times New Roman" panose="02020603050405020304" pitchFamily="18" charset="0"/>
                        </a:rPr>
                        <a:t>Abd-</a:t>
                      </a:r>
                      <a:r>
                        <a:rPr lang="en-IN" sz="1300" b="0" kern="1200" dirty="0" err="1">
                          <a:solidFill>
                            <a:schemeClr val="dk1"/>
                          </a:solidFill>
                          <a:effectLst/>
                          <a:latin typeface="Times New Roman" panose="02020603050405020304" pitchFamily="18" charset="0"/>
                          <a:cs typeface="Times New Roman" panose="02020603050405020304" pitchFamily="18" charset="0"/>
                        </a:rPr>
                        <a:t>Elhamid</a:t>
                      </a:r>
                      <a:r>
                        <a:rPr lang="en-IN" sz="1300" b="0" kern="1200" dirty="0">
                          <a:solidFill>
                            <a:schemeClr val="dk1"/>
                          </a:solidFill>
                          <a:effectLst/>
                          <a:latin typeface="Times New Roman" panose="02020603050405020304" pitchFamily="18" charset="0"/>
                          <a:cs typeface="Times New Roman" panose="02020603050405020304" pitchFamily="18" charset="0"/>
                        </a:rPr>
                        <a:t> M. Taha</a:t>
                      </a:r>
                      <a:br>
                        <a:rPr lang="en-IN" sz="1300" b="0" kern="1200" baseline="30000" dirty="0">
                          <a:solidFill>
                            <a:schemeClr val="dk1"/>
                          </a:solidFill>
                          <a:effectLst/>
                          <a:latin typeface="Times New Roman" panose="02020603050405020304" pitchFamily="18" charset="0"/>
                          <a:cs typeface="Times New Roman" panose="02020603050405020304" pitchFamily="18" charset="0"/>
                        </a:rPr>
                      </a:br>
                      <a:endParaRPr lang="en-IN" sz="1300" b="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Times New Roman" panose="02020603050405020304" pitchFamily="18" charset="0"/>
                          <a:cs typeface="Times New Roman" panose="02020603050405020304" pitchFamily="18" charset="0"/>
                        </a:rPr>
                        <a:t>2018</a:t>
                      </a:r>
                      <a:endParaRPr lang="en-IN"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effectLst/>
                          <a:latin typeface="Times New Roman" panose="02020603050405020304" pitchFamily="18" charset="0"/>
                          <a:cs typeface="Times New Roman" panose="02020603050405020304" pitchFamily="18" charset="0"/>
                        </a:rPr>
                        <a:t> A novel, cost-effective Internet of Things (IoT) architecture that facilitates the realization of a robust and dynamic computational core in assessing the safety of a road network and its elements. Finally, the impact of the proposed architecture is demonstrated through an application to safety-based route planning.</a:t>
                      </a:r>
                      <a:endParaRPr lang="en-IN"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691483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Reliable Smart Road Signs </a:t>
                      </a:r>
                      <a:endParaRPr lang="en-IN"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latin typeface="Times New Roman" panose="02020603050405020304" pitchFamily="18" charset="0"/>
                          <a:cs typeface="Times New Roman" panose="02020603050405020304" pitchFamily="18" charset="0"/>
                        </a:rPr>
                        <a:t>Muhammed O. </a:t>
                      </a:r>
                      <a:r>
                        <a:rPr lang="en-IN" sz="1300" dirty="0" err="1">
                          <a:latin typeface="Times New Roman" panose="02020603050405020304" pitchFamily="18" charset="0"/>
                          <a:cs typeface="Times New Roman" panose="02020603050405020304" pitchFamily="18" charset="0"/>
                        </a:rPr>
                        <a:t>Sayin</a:t>
                      </a:r>
                      <a:r>
                        <a:rPr lang="en-IN" sz="1300" dirty="0">
                          <a:latin typeface="Times New Roman" panose="02020603050405020304" pitchFamily="18" charset="0"/>
                          <a:cs typeface="Times New Roman" panose="02020603050405020304" pitchFamily="18" charset="0"/>
                        </a:rPr>
                        <a:t>, Chung-Wei Lin, </a:t>
                      </a:r>
                      <a:r>
                        <a:rPr lang="en-IN" sz="1300" dirty="0" err="1">
                          <a:latin typeface="Times New Roman" panose="02020603050405020304" pitchFamily="18" charset="0"/>
                          <a:cs typeface="Times New Roman" panose="02020603050405020304" pitchFamily="18" charset="0"/>
                        </a:rPr>
                        <a:t>Eunsuk</a:t>
                      </a:r>
                      <a:r>
                        <a:rPr lang="en-IN" sz="1300" dirty="0">
                          <a:latin typeface="Times New Roman" panose="02020603050405020304" pitchFamily="18" charset="0"/>
                          <a:cs typeface="Times New Roman" panose="02020603050405020304" pitchFamily="18" charset="0"/>
                        </a:rPr>
                        <a:t> Kang, Shinichi </a:t>
                      </a:r>
                      <a:r>
                        <a:rPr lang="en-IN" sz="1300" dirty="0" err="1">
                          <a:latin typeface="Times New Roman" panose="02020603050405020304" pitchFamily="18" charset="0"/>
                          <a:cs typeface="Times New Roman" panose="02020603050405020304" pitchFamily="18" charset="0"/>
                        </a:rPr>
                        <a:t>Shiraishi</a:t>
                      </a:r>
                      <a:r>
                        <a:rPr lang="en-IN" sz="1300" dirty="0">
                          <a:latin typeface="Times New Roman" panose="02020603050405020304" pitchFamily="18" charset="0"/>
                          <a:cs typeface="Times New Roman" panose="02020603050405020304" pitchFamily="18" charset="0"/>
                        </a:rPr>
                        <a:t>, and Tamer </a:t>
                      </a:r>
                      <a:r>
                        <a:rPr lang="en-IN" sz="1300" dirty="0" err="1">
                          <a:latin typeface="Times New Roman" panose="02020603050405020304" pitchFamily="18" charset="0"/>
                          <a:cs typeface="Times New Roman" panose="02020603050405020304" pitchFamily="18" charset="0"/>
                        </a:rPr>
                        <a:t>Bas¸ar</a:t>
                      </a:r>
                      <a:r>
                        <a:rPr lang="en-IN" sz="1300" dirty="0">
                          <a:latin typeface="Times New Roman" panose="02020603050405020304" pitchFamily="18" charset="0"/>
                          <a:cs typeface="Times New Roman" panose="02020603050405020304" pitchFamily="18" charset="0"/>
                        </a:rPr>
                        <a:t>, Life Fellow, IEEE</a:t>
                      </a:r>
                      <a:endParaRPr lang="en-IN"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Times New Roman" panose="02020603050405020304" pitchFamily="18" charset="0"/>
                          <a:cs typeface="Times New Roman" panose="02020603050405020304" pitchFamily="18" charset="0"/>
                        </a:rPr>
                        <a:t>2019</a:t>
                      </a:r>
                      <a:endParaRPr lang="en-IN"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A game theoretical adversarial intervention detection mechanism for reliable smart road signs. A randomized detection strategy based on the distance between the decoder output and the received input, i.e., error rate is provided and the performance of the proposed scheme over various scenarios is examined</a:t>
                      </a:r>
                      <a:endParaRPr lang="en-IN"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1298162"/>
                  </a:ext>
                </a:extLst>
              </a:tr>
            </a:tbl>
          </a:graphicData>
        </a:graphic>
      </p:graphicFrame>
    </p:spTree>
    <p:extLst>
      <p:ext uri="{BB962C8B-B14F-4D97-AF65-F5344CB8AC3E}">
        <p14:creationId xmlns:p14="http://schemas.microsoft.com/office/powerpoint/2010/main" val="29088308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7826551-2E3D-79F3-29F4-8E9336A32F0A}"/>
              </a:ext>
            </a:extLst>
          </p:cNvPr>
          <p:cNvGraphicFramePr>
            <a:graphicFrameLocks noGrp="1"/>
          </p:cNvGraphicFramePr>
          <p:nvPr>
            <p:extLst>
              <p:ext uri="{D42A27DB-BD31-4B8C-83A1-F6EECF244321}">
                <p14:modId xmlns:p14="http://schemas.microsoft.com/office/powerpoint/2010/main" val="226899899"/>
              </p:ext>
            </p:extLst>
          </p:nvPr>
        </p:nvGraphicFramePr>
        <p:xfrm>
          <a:off x="450918" y="1058817"/>
          <a:ext cx="8242164" cy="5201920"/>
        </p:xfrm>
        <a:graphic>
          <a:graphicData uri="http://schemas.openxmlformats.org/drawingml/2006/table">
            <a:tbl>
              <a:tblPr firstRow="1" bandRow="1">
                <a:tableStyleId>{5C22544A-7EE6-4342-B048-85BDC9FD1C3A}</a:tableStyleId>
              </a:tblPr>
              <a:tblGrid>
                <a:gridCol w="613954">
                  <a:extLst>
                    <a:ext uri="{9D8B030D-6E8A-4147-A177-3AD203B41FA5}">
                      <a16:colId xmlns:a16="http://schemas.microsoft.com/office/drawing/2014/main" val="427938247"/>
                    </a:ext>
                  </a:extLst>
                </a:gridCol>
                <a:gridCol w="1524000">
                  <a:extLst>
                    <a:ext uri="{9D8B030D-6E8A-4147-A177-3AD203B41FA5}">
                      <a16:colId xmlns:a16="http://schemas.microsoft.com/office/drawing/2014/main" val="2734886928"/>
                    </a:ext>
                  </a:extLst>
                </a:gridCol>
                <a:gridCol w="1733006">
                  <a:extLst>
                    <a:ext uri="{9D8B030D-6E8A-4147-A177-3AD203B41FA5}">
                      <a16:colId xmlns:a16="http://schemas.microsoft.com/office/drawing/2014/main" val="2350016632"/>
                    </a:ext>
                  </a:extLst>
                </a:gridCol>
                <a:gridCol w="1349829">
                  <a:extLst>
                    <a:ext uri="{9D8B030D-6E8A-4147-A177-3AD203B41FA5}">
                      <a16:colId xmlns:a16="http://schemas.microsoft.com/office/drawing/2014/main" val="2036156074"/>
                    </a:ext>
                  </a:extLst>
                </a:gridCol>
                <a:gridCol w="3021375">
                  <a:extLst>
                    <a:ext uri="{9D8B030D-6E8A-4147-A177-3AD203B41FA5}">
                      <a16:colId xmlns:a16="http://schemas.microsoft.com/office/drawing/2014/main" val="11917249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latin typeface="Times New Roman" panose="02020603050405020304" pitchFamily="18" charset="0"/>
                          <a:cs typeface="Times New Roman" panose="02020603050405020304" pitchFamily="18" charset="0"/>
                        </a:rPr>
                        <a:t>S. No</a:t>
                      </a:r>
                      <a:endParaRPr lang="en-IN" sz="13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latin typeface="Times New Roman" panose="02020603050405020304" pitchFamily="18" charset="0"/>
                          <a:cs typeface="Times New Roman" panose="02020603050405020304" pitchFamily="18" charset="0"/>
                        </a:rPr>
                        <a:t>Paper Title</a:t>
                      </a:r>
                      <a:endParaRPr lang="en-IN" sz="13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latin typeface="Times New Roman" panose="02020603050405020304" pitchFamily="18" charset="0"/>
                          <a:cs typeface="Times New Roman" panose="02020603050405020304" pitchFamily="18" charset="0"/>
                        </a:rPr>
                        <a:t>Author name</a:t>
                      </a:r>
                      <a:endParaRPr lang="en-IN" sz="13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latin typeface="Times New Roman" panose="02020603050405020304" pitchFamily="18" charset="0"/>
                          <a:cs typeface="Times New Roman" panose="02020603050405020304" pitchFamily="18" charset="0"/>
                        </a:rPr>
                        <a:t>Publication year</a:t>
                      </a:r>
                      <a:endParaRPr lang="en-IN" sz="13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latin typeface="Times New Roman" panose="02020603050405020304" pitchFamily="18" charset="0"/>
                          <a:cs typeface="Times New Roman" panose="02020603050405020304" pitchFamily="18" charset="0"/>
                        </a:rPr>
                        <a:t>Description</a:t>
                      </a:r>
                      <a:endParaRPr lang="en-IN" sz="13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4241832"/>
                  </a:ext>
                </a:extLst>
              </a:tr>
              <a:tr h="370840">
                <a:tc>
                  <a:txBody>
                    <a:bodyPr/>
                    <a:lstStyle/>
                    <a:p>
                      <a:r>
                        <a:rPr lang="en-US" sz="1300" dirty="0">
                          <a:latin typeface="Times New Roman" panose="02020603050405020304" pitchFamily="18" charset="0"/>
                          <a:cs typeface="Times New Roman" panose="02020603050405020304" pitchFamily="18" charset="0"/>
                        </a:rPr>
                        <a:t>3.</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Advances in smart roads for future smart cities</a:t>
                      </a:r>
                    </a:p>
                  </a:txBody>
                  <a:tcPr/>
                </a:tc>
                <a:tc>
                  <a:txBody>
                    <a:bodyPr/>
                    <a:lstStyle/>
                    <a:p>
                      <a:r>
                        <a:rPr lang="en-IN" sz="13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Chai K. </a:t>
                      </a:r>
                      <a:r>
                        <a:rPr lang="en-IN" sz="13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Toh</a:t>
                      </a:r>
                      <a:endParaRPr lang="en-IN" sz="1300" b="0" i="0" u="none"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3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3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Julio A. </a:t>
                      </a:r>
                      <a:r>
                        <a:rPr lang="en-IN" sz="13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Sanguesa</a:t>
                      </a:r>
                      <a:endParaRPr lang="en-IN" sz="1300" b="0" i="0" u="none"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3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3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Juan C. Cano</a:t>
                      </a:r>
                      <a:endParaRPr lang="en-IN" sz="1300" b="0" i="0" u="none"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300" b="0" i="0" u="none" kern="1200" dirty="0">
                          <a:solidFill>
                            <a:schemeClr val="tx1"/>
                          </a:solidFill>
                          <a:effectLst/>
                          <a:latin typeface="Times New Roman" panose="02020603050405020304" pitchFamily="18" charset="0"/>
                          <a:ea typeface="+mn-ea"/>
                          <a:cs typeface="Times New Roman" panose="02020603050405020304" pitchFamily="18" charset="0"/>
                        </a:rPr>
                        <a:t> and </a:t>
                      </a:r>
                      <a:r>
                        <a:rPr lang="en-IN" sz="13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Francisco J. Martinez</a:t>
                      </a:r>
                      <a:endParaRPr lang="en-IN" sz="13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dirty="0">
                          <a:solidFill>
                            <a:schemeClr val="tx1"/>
                          </a:solidFill>
                          <a:latin typeface="Times New Roman" panose="02020603050405020304" pitchFamily="18" charset="0"/>
                          <a:cs typeface="Times New Roman" panose="02020603050405020304" pitchFamily="18" charset="0"/>
                        </a:rPr>
                        <a:t>2020</a:t>
                      </a:r>
                      <a:endParaRPr lang="en-IN" sz="1300" b="0" dirty="0">
                        <a:solidFill>
                          <a:schemeClr val="tx1"/>
                        </a:solidFill>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The current state, developments, and some of the emerging advances in transportation technologies and how these advances in smart roads will prepare the society towards the realization of future smart cities are discussed</a:t>
                      </a:r>
                    </a:p>
                  </a:txBody>
                  <a:tcPr/>
                </a:tc>
                <a:extLst>
                  <a:ext uri="{0D108BD9-81ED-4DB2-BD59-A6C34878D82A}">
                    <a16:rowId xmlns:a16="http://schemas.microsoft.com/office/drawing/2014/main" val="3622760815"/>
                  </a:ext>
                </a:extLst>
              </a:tr>
              <a:tr h="370840">
                <a:tc>
                  <a:txBody>
                    <a:bodyPr/>
                    <a:lstStyle/>
                    <a:p>
                      <a:r>
                        <a:rPr lang="en-US" sz="1300" dirty="0">
                          <a:latin typeface="Times New Roman" panose="02020603050405020304" pitchFamily="18" charset="0"/>
                          <a:cs typeface="Times New Roman" panose="02020603050405020304" pitchFamily="18" charset="0"/>
                        </a:rPr>
                        <a:t>4.</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Applying Internet of Things (IoT) to Prevent Road Accidents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0" i="0" u="none" kern="1200" dirty="0" err="1">
                          <a:solidFill>
                            <a:schemeClr val="dk1"/>
                          </a:solidFill>
                          <a:effectLst/>
                          <a:latin typeface="Times New Roman" panose="02020603050405020304" pitchFamily="18" charset="0"/>
                          <a:ea typeface="+mn-ea"/>
                          <a:cs typeface="Times New Roman" panose="02020603050405020304" pitchFamily="18" charset="0"/>
                        </a:rPr>
                        <a:t>Saidur</a:t>
                      </a:r>
                      <a:r>
                        <a:rPr lang="en-IN" sz="1300" b="0" i="0" u="none" kern="1200" dirty="0">
                          <a:solidFill>
                            <a:schemeClr val="dk1"/>
                          </a:solidFill>
                          <a:effectLst/>
                          <a:latin typeface="Times New Roman" panose="02020603050405020304" pitchFamily="18" charset="0"/>
                          <a:ea typeface="+mn-ea"/>
                          <a:cs typeface="Times New Roman" panose="02020603050405020304" pitchFamily="18" charset="0"/>
                        </a:rPr>
                        <a:t> Hossain</a:t>
                      </a:r>
                      <a:endParaRPr lang="en-IN" sz="1300" b="0" u="none" dirty="0">
                        <a:solidFill>
                          <a:schemeClr val="tx1"/>
                        </a:solidFill>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dirty="0">
                          <a:solidFill>
                            <a:schemeClr val="tx1"/>
                          </a:solidFill>
                          <a:latin typeface="Times New Roman" panose="02020603050405020304" pitchFamily="18" charset="0"/>
                          <a:cs typeface="Times New Roman" panose="02020603050405020304" pitchFamily="18" charset="0"/>
                        </a:rPr>
                        <a:t>2022</a:t>
                      </a:r>
                      <a:endParaRPr lang="en-IN" sz="1300" b="0" dirty="0">
                        <a:solidFill>
                          <a:schemeClr val="tx1"/>
                        </a:solidFill>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A Deep Learning technique without a training dataset that employs just a safety model and optimizes it sequentially through IoT learning over time might prevent a shortage of adequate Knowledge Bases while also boosting the ability to handle unforeseen circumstances. The article describes an Internet of Things (IoT) learning approach that uses in-vehicle sensors to prevent traffic accidents.</a:t>
                      </a:r>
                      <a:endParaRPr lang="en-IN" sz="13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6463722"/>
                  </a:ext>
                </a:extLst>
              </a:tr>
              <a:tr h="370840">
                <a:tc>
                  <a:txBody>
                    <a:bodyPr/>
                    <a:lstStyle/>
                    <a:p>
                      <a:r>
                        <a:rPr lang="en-US" sz="1300" dirty="0">
                          <a:latin typeface="Times New Roman" panose="02020603050405020304" pitchFamily="18" charset="0"/>
                          <a:cs typeface="Times New Roman" panose="02020603050405020304" pitchFamily="18" charset="0"/>
                        </a:rPr>
                        <a:t>5.</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Development and Testing of Road Signs Alert System Using a Smart Mobile Phone</a:t>
                      </a:r>
                    </a:p>
                    <a:p>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Eric M.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Masatu</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Ramadhani</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Sinde</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a:t>
                      </a:r>
                      <a:r>
                        <a:rPr lang="en-IN" sz="1300" b="0" i="0"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and </a:t>
                      </a:r>
                      <a:r>
                        <a:rPr lang="en-IN" sz="1300" b="0" i="0" kern="1200" dirty="0" err="1">
                          <a:solidFill>
                            <a:schemeClr val="dk1"/>
                          </a:solidFill>
                          <a:effectLst/>
                          <a:latin typeface="Times New Roman" panose="02020603050405020304" pitchFamily="18" charset="0"/>
                          <a:ea typeface="+mn-ea"/>
                          <a:cs typeface="Times New Roman" panose="02020603050405020304" pitchFamily="18" charset="0"/>
                        </a:rPr>
                        <a:t>Anael</a:t>
                      </a:r>
                      <a:r>
                        <a:rPr lang="en-IN" sz="1300" b="0" i="0" kern="1200" dirty="0">
                          <a:solidFill>
                            <a:schemeClr val="dk1"/>
                          </a:solidFill>
                          <a:effectLst/>
                          <a:latin typeface="Times New Roman" panose="02020603050405020304" pitchFamily="18" charset="0"/>
                          <a:ea typeface="+mn-ea"/>
                          <a:cs typeface="Times New Roman" panose="02020603050405020304" pitchFamily="18" charset="0"/>
                        </a:rPr>
                        <a:t> Sam</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0" dirty="0">
                          <a:solidFill>
                            <a:schemeClr val="tx1"/>
                          </a:solidFill>
                          <a:latin typeface="Times New Roman" panose="02020603050405020304" pitchFamily="18" charset="0"/>
                          <a:cs typeface="Times New Roman" panose="02020603050405020304" pitchFamily="18" charset="0"/>
                        </a:rPr>
                        <a:t>2022</a:t>
                      </a:r>
                      <a:endParaRPr lang="en-IN" sz="1300" b="0" dirty="0">
                        <a:solidFill>
                          <a:schemeClr val="tx1"/>
                        </a:solidFill>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Static road signs are often seen too late for a driver to respond accordingly. In this study, a system for alerting drivers about road signs has been developed and tested using a smart mobile phone.</a:t>
                      </a:r>
                      <a:endParaRPr lang="en-IN" sz="1300" b="0" dirty="0">
                        <a:solidFill>
                          <a:schemeClr val="tx1"/>
                        </a:solidFill>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6929427"/>
                  </a:ext>
                </a:extLst>
              </a:tr>
            </a:tbl>
          </a:graphicData>
        </a:graphic>
      </p:graphicFrame>
    </p:spTree>
    <p:extLst>
      <p:ext uri="{BB962C8B-B14F-4D97-AF65-F5344CB8AC3E}">
        <p14:creationId xmlns:p14="http://schemas.microsoft.com/office/powerpoint/2010/main" val="969907053"/>
      </p:ext>
    </p:extLst>
  </p:cSld>
  <p:clrMapOvr>
    <a:masterClrMapping/>
  </p:clrMapOvr>
  <p:transition/>
</p:sld>
</file>

<file path=ppt/theme/theme1.xml><?xml version="1.0" encoding="utf-8"?>
<a:theme xmlns:a="http://schemas.openxmlformats.org/drawingml/2006/main" name="T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CE Theme" id="{C5A8D844-6F67-464A-84FB-2C1CDD952678}" vid="{F80146A0-9C6C-4CEB-A6D8-F26C14E0B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TCE Theme</Template>
  <TotalTime>733</TotalTime>
  <Words>410</Words>
  <Application>Microsoft Office PowerPoint</Application>
  <PresentationFormat>On-screen Show (4:3)</PresentationFormat>
  <Paragraphs>45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Tahoma</vt:lpstr>
      <vt:lpstr>Times New Roman</vt:lpstr>
      <vt:lpstr>TCE Theme</vt:lpstr>
      <vt:lpstr>SIGNS WITH SMART CONNECTIVITY FOR BETTER ROAD SAFETY</vt:lpstr>
      <vt:lpstr>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ALTERABLE WATER PIPE</dc:title>
  <dc:creator>Balamurugan_a RMU (Sr. General Manager - Works)</dc:creator>
  <cp:lastModifiedBy>Priya</cp:lastModifiedBy>
  <cp:revision>259</cp:revision>
  <dcterms:created xsi:type="dcterms:W3CDTF">2020-10-15T16:42:52Z</dcterms:created>
  <dcterms:modified xsi:type="dcterms:W3CDTF">2022-09-17T14:09:56Z</dcterms:modified>
</cp:coreProperties>
</file>