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>
        <p:scale>
          <a:sx n="47" d="100"/>
          <a:sy n="47" d="100"/>
        </p:scale>
        <p:origin x="-1620" y="-6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B6512-FD7A-54DA-E535-43AD0E122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650B4C-35C5-DBD9-042E-C4BC76032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BB4C61-3801-2EDD-320E-66586541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26858-376E-884B-B784-D492B892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3D16D6-8DF9-0DDC-9BAC-9581690A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A0EDC-BA53-F4A9-4BF2-79DC7815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64E2F6-322D-AC43-42A7-531713DEA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0B640F-99F6-C060-A9AC-28344D63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FB1C60-2E19-B41E-AEE8-A0F1EDC1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ABACA6-898A-4294-2E68-451225FA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0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DB76F7E-5B44-1F31-2E12-C91992CAD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733AE25-BCB3-B0DA-1300-9C9C57C7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9C48BD-A05C-763A-8AD9-8BBFF0BF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DBA959-3DD6-6BAD-CCD3-799A7878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22527-F13A-5721-72C7-D943F6F9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0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AD1BB-00C0-A672-FEE7-DC8D2BE8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92EBA7-B6E5-F4B1-2A0C-98F2C764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AAD4FB-2C66-2AD6-C11B-90C7A619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7C261B-F8CA-C85A-6CEA-C02080BF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5A43AA-3F69-B593-B431-284829CF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7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94BBB-2F38-8DA1-FA99-8C87A586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1CD49D-D6CE-90F4-0A78-60C1390F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3D2F86-0CD8-50F2-6CFF-DB178C71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5458F8-6638-FAF9-D1E6-1A9E5718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85886-CB12-7929-CD98-2EACFB5B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B26CA-65D9-762D-5092-F1305350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539CBA-462C-9C79-0000-ED81349E7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923FC4-2B16-D7CE-83F9-A5B7A498A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3302A8-557F-959A-F21C-B65D7150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42DB91-F9C1-CBFE-B3DE-1C668CE2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F88C6-51A4-E24B-5033-D3EB3D91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10D8D1-A3EB-CFA7-7710-CFC996A0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0A5B91-19A9-CBA6-3642-76ECEEF16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3A5EC1-9CF5-4700-631D-75096BA9B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8F6975-FA8C-39A1-8DC3-4C99B4B3C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0CE74A-DBB1-21B3-5995-43895BEA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D48DEF6-613C-BD58-FE35-C53FDED8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F317916-8F3A-2807-0B8E-96360098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62CB2E-9C57-DD18-5F5C-8F4AAFB9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0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AF708-D408-2450-6BC1-78E39380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F9F142-E473-59DE-973C-C16482D5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4AC38B-2F5C-DC0D-4DD0-5EE235EC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7395E4-0289-9495-69AF-DC56B59A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34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7DA010-22C3-AB10-E557-4D5E2E75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D8D97F-A378-AD83-FAE1-0BB9AA9B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CF75DF-37B4-1DE7-0813-445C1BE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7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D4BEC-9E9A-7085-FA73-4644786D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2E3FD-19C6-17C0-7BA8-6D0AE380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794102-BA1F-61E8-A498-5735B8908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2E8D2F-7F91-C31F-A0F9-7078B33A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A764A-973C-3462-A5BA-CE6F60A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90BFDD-B9FA-C81E-D6E3-DA2F719E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761C4-E083-E4C9-0D57-48DF61F3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6009BE3-4411-9B91-B243-19951FECD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6327B1-6C26-A52A-2A14-C7105BAF6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1AD367-48C3-84D3-E2AB-89D3EEA2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F43CFA-F7B2-ED2E-762E-EB479E8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45ED56-11EF-FE42-8DB9-778367A4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6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143C45-08DF-39E3-AE76-4CCC0096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E85625-783A-3F15-3408-E38DD9BDE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5F77A2-ADE8-2BA4-AD62-B88FB7804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78A3C-0059-4824-B749-CC68DD29BC0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858818-6E63-A36B-D754-9CB8F8876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ED77AB-17C8-39A1-40A1-7E8FB7AB0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C2AC-92E8-4461-BB14-6FF496164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7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1B47F8A-A3E5-B6E9-D3B4-968787AD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01" y="639385"/>
            <a:ext cx="7440629" cy="5476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0411" y="335007"/>
            <a:ext cx="92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IDEA 01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7611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xmlns="" id="{A1F79FA6-C87F-0512-C207-AD4D5A62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91" y="1151672"/>
            <a:ext cx="5279055" cy="49377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1087" y="571473"/>
            <a:ext cx="92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IDEA 02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09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xmlns="" id="{C5616CCF-AC6E-E53E-AFDA-1058781E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37" y="1735014"/>
            <a:ext cx="6541477" cy="25006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1087" y="489411"/>
            <a:ext cx="92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IDEA 03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0791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sushma divi</dc:creator>
  <cp:lastModifiedBy>cmd</cp:lastModifiedBy>
  <cp:revision>2</cp:revision>
  <dcterms:created xsi:type="dcterms:W3CDTF">2022-09-17T10:47:37Z</dcterms:created>
  <dcterms:modified xsi:type="dcterms:W3CDTF">2022-09-17T10:59:09Z</dcterms:modified>
</cp:coreProperties>
</file>