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D4AB-D283-43A7-8DFC-174A32D9E5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DB7C-D25D-44B0-90F7-B44A8EF2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2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D4AB-D283-43A7-8DFC-174A32D9E5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DB7C-D25D-44B0-90F7-B44A8EF2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2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D4AB-D283-43A7-8DFC-174A32D9E5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DB7C-D25D-44B0-90F7-B44A8EF2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1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D4AB-D283-43A7-8DFC-174A32D9E5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DB7C-D25D-44B0-90F7-B44A8EF2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2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D4AB-D283-43A7-8DFC-174A32D9E5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DB7C-D25D-44B0-90F7-B44A8EF2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D4AB-D283-43A7-8DFC-174A32D9E5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DB7C-D25D-44B0-90F7-B44A8EF2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2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D4AB-D283-43A7-8DFC-174A32D9E5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DB7C-D25D-44B0-90F7-B44A8EF2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9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D4AB-D283-43A7-8DFC-174A32D9E5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DB7C-D25D-44B0-90F7-B44A8EF2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D4AB-D283-43A7-8DFC-174A32D9E5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DB7C-D25D-44B0-90F7-B44A8EF2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9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D4AB-D283-43A7-8DFC-174A32D9E5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DB7C-D25D-44B0-90F7-B44A8EF2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D4AB-D283-43A7-8DFC-174A32D9E5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DB7C-D25D-44B0-90F7-B44A8EF2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D4AB-D283-43A7-8DFC-174A32D9E517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ADB7C-D25D-44B0-90F7-B44A8EF2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7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0"/>
            <a:ext cx="92456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9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cmd</dc:creator>
  <cp:lastModifiedBy>cmd</cp:lastModifiedBy>
  <cp:revision>1</cp:revision>
  <dcterms:created xsi:type="dcterms:W3CDTF">2022-09-17T07:26:30Z</dcterms:created>
  <dcterms:modified xsi:type="dcterms:W3CDTF">2022-09-17T07:28:19Z</dcterms:modified>
</cp:coreProperties>
</file>