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6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2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E0A9-B8BD-4F4F-96BA-41090F657698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F3EC-1A3E-4DC3-ADED-8188E023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780" y="764954"/>
            <a:ext cx="7002646" cy="25667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88390" marR="205740" indent="-1076325">
              <a:lnSpc>
                <a:spcPts val="6480"/>
              </a:lnSpc>
              <a:spcBef>
                <a:spcPts val="915"/>
              </a:spcBef>
            </a:pPr>
            <a:r>
              <a:rPr sz="6000" b="1" spc="-15" dirty="0">
                <a:solidFill>
                  <a:srgbClr val="C55A11"/>
                </a:solidFill>
                <a:latin typeface="Times New Roman"/>
                <a:cs typeface="Times New Roman"/>
              </a:rPr>
              <a:t>CUSTOMER</a:t>
            </a:r>
            <a:r>
              <a:rPr sz="6000" b="1" i="1" spc="-7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C55A11"/>
                </a:solidFill>
                <a:latin typeface="Times New Roman"/>
                <a:cs typeface="Times New Roman"/>
              </a:rPr>
              <a:t>CARE </a:t>
            </a:r>
            <a:r>
              <a:rPr sz="6000" b="1" spc="-148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30" dirty="0">
                <a:solidFill>
                  <a:srgbClr val="C55A11"/>
                </a:solidFill>
                <a:latin typeface="Times New Roman"/>
                <a:cs typeface="Times New Roman"/>
              </a:rPr>
              <a:t>RESGISTRY</a:t>
            </a:r>
            <a:endParaRPr sz="6000" dirty="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1260"/>
              </a:spcBef>
              <a:tabLst>
                <a:tab pos="3312795" algn="l"/>
              </a:tabLst>
            </a:pPr>
            <a:r>
              <a:rPr lang="en-IN" sz="4000" spc="-5" dirty="0" smtClean="0">
                <a:solidFill>
                  <a:srgbClr val="538235"/>
                </a:solidFill>
              </a:rPr>
              <a:t>TECHNOLOGY</a:t>
            </a:r>
            <a:r>
              <a:rPr sz="4000" spc="-5" dirty="0">
                <a:solidFill>
                  <a:srgbClr val="538235"/>
                </a:solidFill>
              </a:rPr>
              <a:t>	</a:t>
            </a:r>
            <a:r>
              <a:rPr lang="en-IN" sz="4000" spc="-5" dirty="0" smtClean="0">
                <a:solidFill>
                  <a:srgbClr val="538235"/>
                </a:solidFill>
              </a:rPr>
              <a:t>ARCHITECTURE</a:t>
            </a:r>
            <a:endParaRPr sz="4000" dirty="0"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87" y="3087623"/>
            <a:ext cx="2676143" cy="341985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08323" y="3861640"/>
            <a:ext cx="808260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</a:t>
            </a:r>
            <a:r>
              <a:rPr lang="en-IN" sz="2000" dirty="0" smtClean="0">
                <a:cs typeface="Calibri"/>
              </a:rPr>
              <a:t>PN</a:t>
            </a:r>
            <a:r>
              <a:rPr lang="en-IN" sz="2000" spc="-10" dirty="0" smtClean="0">
                <a:cs typeface="Calibri"/>
              </a:rPr>
              <a:t>T</a:t>
            </a:r>
            <a:r>
              <a:rPr lang="en-IN" sz="2000" dirty="0" smtClean="0">
                <a:cs typeface="Calibri"/>
              </a:rPr>
              <a:t>20</a:t>
            </a:r>
            <a:r>
              <a:rPr lang="en-IN" sz="2000" spc="5" dirty="0" smtClean="0">
                <a:cs typeface="Calibri"/>
              </a:rPr>
              <a:t>2</a:t>
            </a:r>
            <a:r>
              <a:rPr lang="en-IN" sz="2000" dirty="0" smtClean="0">
                <a:cs typeface="Calibri"/>
              </a:rPr>
              <a:t>2TMI</a:t>
            </a:r>
            <a:r>
              <a:rPr lang="en-IN" sz="2000" spc="-15" dirty="0" smtClean="0">
                <a:cs typeface="Calibri"/>
              </a:rPr>
              <a:t>D</a:t>
            </a:r>
            <a:r>
              <a:rPr lang="en-IN" sz="2000" dirty="0" smtClean="0">
                <a:cs typeface="Calibri"/>
              </a:rPr>
              <a:t>0</a:t>
            </a:r>
            <a:r>
              <a:rPr lang="en-IN" sz="2000" spc="-10" dirty="0" smtClean="0">
                <a:cs typeface="Calibri"/>
              </a:rPr>
              <a:t>65</a:t>
            </a:r>
            <a:r>
              <a:rPr lang="en-IN" sz="2000" dirty="0" smtClean="0">
                <a:cs typeface="Calibri"/>
              </a:rPr>
              <a:t>54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Sengunthar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M. Anitha , M.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 P.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34239"/>
              </p:ext>
            </p:extLst>
          </p:nvPr>
        </p:nvGraphicFramePr>
        <p:xfrm>
          <a:off x="2133600" y="1478282"/>
          <a:ext cx="7787640" cy="2835732"/>
        </p:xfrm>
        <a:graphic>
          <a:graphicData uri="http://schemas.openxmlformats.org/drawingml/2006/table">
            <a:tbl>
              <a:tblPr/>
              <a:tblGrid>
                <a:gridCol w="3756537"/>
                <a:gridCol w="4031103"/>
              </a:tblGrid>
              <a:tr h="7287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 October 2022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PNT2022TMID</a:t>
                      </a:r>
                      <a:r>
                        <a:rPr lang="en-IN" sz="2000" smtClean="0">
                          <a:cs typeface="Calibri"/>
                        </a:rPr>
                        <a:t>0</a:t>
                      </a:r>
                      <a:r>
                        <a:rPr lang="en-IN" sz="2000" spc="-10" smtClean="0">
                          <a:cs typeface="Calibri"/>
                        </a:rPr>
                        <a:t>65</a:t>
                      </a:r>
                      <a:r>
                        <a:rPr lang="en-IN" sz="2000" smtClean="0">
                          <a:cs typeface="Calibri"/>
                        </a:rPr>
                        <a:t>54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– Customer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Care Registry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1749" y="2459262"/>
            <a:ext cx="14375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28" y="365125"/>
            <a:ext cx="6032091" cy="1325563"/>
          </a:xfrm>
        </p:spPr>
        <p:txBody>
          <a:bodyPr>
            <a:normAutofit fontScale="90000"/>
          </a:bodyPr>
          <a:lstStyle/>
          <a:p>
            <a:pPr marL="30734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52" y="1825625"/>
            <a:ext cx="10309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12" y="0"/>
            <a:ext cx="10515600" cy="79999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22469"/>
              </p:ext>
            </p:extLst>
          </p:nvPr>
        </p:nvGraphicFramePr>
        <p:xfrm>
          <a:off x="398207" y="958646"/>
          <a:ext cx="11090786" cy="572975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60438"/>
                <a:gridCol w="3281117"/>
                <a:gridCol w="4042473"/>
                <a:gridCol w="3206758"/>
              </a:tblGrid>
              <a:tr h="556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S.NO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COMPONENT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TECHNOLOGY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6524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User Interface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marL="393700" marR="4229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How user interacts with application e.g. Web UI, Mobile App, Chatbot etc.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HTML, CSS, JavaScript / Angular Js / React Js etc.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398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Application Logic-1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Logic for a process in the application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Python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511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Application Logic-2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Logic for a process in the application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IBM Watson STT service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373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Application Logic-3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Logic for a process in the application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IBM Watson Assistant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309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Database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Data Type, Configurations etc.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MySQL etc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339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Cloud Database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Database Service on Cloud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IBM DB2, IBM Cloudant etc.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589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File Storage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File storage requirements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IBM Block Storage or Other Storage Service or Local Filesystem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  <a:tr h="781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8.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Infrastructure (Server / Cloud)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marL="131445" marR="99060" algn="ctr">
                        <a:lnSpc>
                          <a:spcPct val="101000"/>
                        </a:lnSpc>
                        <a:spcAft>
                          <a:spcPts val="30"/>
                        </a:spcAft>
                      </a:pPr>
                      <a:r>
                        <a:rPr lang="en-IN" sz="1800" dirty="0">
                          <a:effectLst/>
                        </a:rPr>
                        <a:t>Application Deployment on Local System / Cloud Local Server Configuration: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Cloud Server Configuration :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Local, Cloud Foundry, </a:t>
                      </a:r>
                      <a:r>
                        <a:rPr lang="en-IN" sz="1800" dirty="0" err="1">
                          <a:effectLst/>
                        </a:rPr>
                        <a:t>Kubernetes</a:t>
                      </a:r>
                      <a:r>
                        <a:rPr lang="en-IN" sz="1800" dirty="0">
                          <a:effectLst/>
                        </a:rPr>
                        <a:t>, etc.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79" marR="61279" marT="44227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2" y="173396"/>
            <a:ext cx="10515600" cy="94748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CHARACTERISTICS</a:t>
            </a:r>
            <a:r>
              <a:rPr lang="en-IN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53465"/>
              </p:ext>
            </p:extLst>
          </p:nvPr>
        </p:nvGraphicFramePr>
        <p:xfrm>
          <a:off x="766916" y="1014311"/>
          <a:ext cx="10663084" cy="52509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81393"/>
                <a:gridCol w="3071840"/>
                <a:gridCol w="3968273"/>
                <a:gridCol w="3141578"/>
              </a:tblGrid>
              <a:tr h="568325">
                <a:tc>
                  <a:txBody>
                    <a:bodyPr/>
                    <a:lstStyle/>
                    <a:p>
                      <a:pPr marR="146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S.N o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Characteristics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Technology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  <a:tr h="502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Open-Source Frameworks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List the open-source frameworks used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python flask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  <a:tr h="530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Security Implementations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List all the security / access controls implemented, use of firewalls etc.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31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e.g., encryption, intrusion detection software, antivirus, firewalls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  <a:tr h="516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Scalable Architecture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Justify the scalability of architecture (3 – tier, Microservices)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31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supports higher workloads without any fundamental changes to it.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  <a:tr h="501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Availability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Justify the availability of application (e.g. use of load balancers, distributed servers etc.)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3175" marR="387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 availability enables your IT infrastructure to continue functioning even when some of its components fail.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  <a:tr h="14756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Performance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R="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Design consideration for the performance of the application (number of requests per sec, use of Cache, use of CDN’s) etc.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Performance technology, therefore, is a field of practice that uses various tools, processes, and ideas in a scientific, systematic manner to improve the desired outcomes of individuals and organizations.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0795" marT="5588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2682951"/>
            <a:ext cx="67481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i="1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88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b="1" i="1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YOU!!</a:t>
            </a:r>
            <a:endParaRPr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CUSTOMER CARE  RESGISTRY TECHNOLOGY ARCHITECTURE</vt:lpstr>
      <vt:lpstr>PowerPoint Presentation</vt:lpstr>
      <vt:lpstr>Project Design Phase II Technology Architecture</vt:lpstr>
      <vt:lpstr>Technology Architecture</vt:lpstr>
      <vt:lpstr>APPLICATION CHARACTERISTICS 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 RESGISTRY TECHNOLOGY ARCHITECTURE</dc:title>
  <dc:creator>ELCOT</dc:creator>
  <cp:lastModifiedBy>ELCOT</cp:lastModifiedBy>
  <cp:revision>6</cp:revision>
  <dcterms:created xsi:type="dcterms:W3CDTF">2022-10-19T15:04:50Z</dcterms:created>
  <dcterms:modified xsi:type="dcterms:W3CDTF">2022-10-19T16:14:53Z</dcterms:modified>
</cp:coreProperties>
</file>