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6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2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8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0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7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9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0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04EC-3EC1-40B4-8CC5-2959DCB1A842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42D2-B0A6-45DB-9530-3CE2D5F69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780" y="764954"/>
            <a:ext cx="7002646" cy="256672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088390" marR="205740" indent="-1076325">
              <a:lnSpc>
                <a:spcPts val="6480"/>
              </a:lnSpc>
              <a:spcBef>
                <a:spcPts val="915"/>
              </a:spcBef>
            </a:pPr>
            <a:r>
              <a:rPr sz="6000" b="1" spc="-15" dirty="0">
                <a:solidFill>
                  <a:srgbClr val="C55A11"/>
                </a:solidFill>
                <a:latin typeface="Times New Roman"/>
                <a:cs typeface="Times New Roman"/>
              </a:rPr>
              <a:t>CUSTOMER</a:t>
            </a:r>
            <a:r>
              <a:rPr sz="6000" b="1" i="1" spc="-7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rgbClr val="C55A11"/>
                </a:solidFill>
                <a:latin typeface="Times New Roman"/>
                <a:cs typeface="Times New Roman"/>
              </a:rPr>
              <a:t>CARE </a:t>
            </a:r>
            <a:r>
              <a:rPr sz="6000" b="1" spc="-1485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6000" b="1" spc="-30" dirty="0">
                <a:solidFill>
                  <a:srgbClr val="C55A11"/>
                </a:solidFill>
                <a:latin typeface="Times New Roman"/>
                <a:cs typeface="Times New Roman"/>
              </a:rPr>
              <a:t>RESGISTRY</a:t>
            </a:r>
            <a:endParaRPr sz="6000" dirty="0">
              <a:latin typeface="Times New Roman"/>
              <a:cs typeface="Times New Roman"/>
            </a:endParaRPr>
          </a:p>
          <a:p>
            <a:pPr marL="661035">
              <a:lnSpc>
                <a:spcPct val="100000"/>
              </a:lnSpc>
              <a:spcBef>
                <a:spcPts val="1260"/>
              </a:spcBef>
              <a:tabLst>
                <a:tab pos="3312795" algn="l"/>
              </a:tabLst>
            </a:pPr>
            <a:r>
              <a:rPr lang="en-IN" sz="4000" spc="-5" dirty="0" smtClean="0">
                <a:solidFill>
                  <a:srgbClr val="538235"/>
                </a:solidFill>
              </a:rPr>
              <a:t>CUSTOMER JOURNEY MAP</a:t>
            </a:r>
            <a:endParaRPr sz="4000" dirty="0"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187" y="3087623"/>
            <a:ext cx="2676143" cy="341985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707058" y="4060654"/>
            <a:ext cx="713232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</a:t>
            </a:r>
            <a:r>
              <a:rPr lang="en-IN" dirty="0" smtClean="0">
                <a:cs typeface="Calibri"/>
              </a:rPr>
              <a:t>PN</a:t>
            </a:r>
            <a:r>
              <a:rPr lang="en-IN" spc="-10" dirty="0" smtClean="0">
                <a:cs typeface="Calibri"/>
              </a:rPr>
              <a:t>T</a:t>
            </a:r>
            <a:r>
              <a:rPr lang="en-IN" dirty="0" smtClean="0">
                <a:cs typeface="Calibri"/>
              </a:rPr>
              <a:t>20</a:t>
            </a:r>
            <a:r>
              <a:rPr lang="en-IN" spc="5" dirty="0" smtClean="0">
                <a:cs typeface="Calibri"/>
              </a:rPr>
              <a:t>2</a:t>
            </a:r>
            <a:r>
              <a:rPr lang="en-IN" dirty="0" smtClean="0">
                <a:cs typeface="Calibri"/>
              </a:rPr>
              <a:t>2TMI</a:t>
            </a:r>
            <a:r>
              <a:rPr lang="en-IN" spc="-15" dirty="0" smtClean="0">
                <a:cs typeface="Calibri"/>
              </a:rPr>
              <a:t>D</a:t>
            </a:r>
            <a:r>
              <a:rPr lang="en-IN" dirty="0" smtClean="0">
                <a:cs typeface="Calibri"/>
              </a:rPr>
              <a:t>0</a:t>
            </a:r>
            <a:r>
              <a:rPr lang="en-IN" spc="-10" dirty="0" smtClean="0">
                <a:cs typeface="Calibri"/>
              </a:rPr>
              <a:t>65</a:t>
            </a:r>
            <a:r>
              <a:rPr lang="en-IN" dirty="0" smtClean="0">
                <a:cs typeface="Calibri"/>
              </a:rPr>
              <a:t>54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Sengunthar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 M. Anitha , M.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Arunkumar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 P.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Santhosh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Venkatesan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478282"/>
          <a:ext cx="7787640" cy="2835732"/>
        </p:xfrm>
        <a:graphic>
          <a:graphicData uri="http://schemas.openxmlformats.org/drawingml/2006/table">
            <a:tbl>
              <a:tblPr/>
              <a:tblGrid>
                <a:gridCol w="3756537"/>
                <a:gridCol w="4031103"/>
              </a:tblGrid>
              <a:tr h="7287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 October 2022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2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PNT2022TMID</a:t>
                      </a:r>
                      <a:r>
                        <a:rPr lang="en-IN" sz="2000" smtClean="0">
                          <a:cs typeface="Calibri"/>
                        </a:rPr>
                        <a:t>0</a:t>
                      </a:r>
                      <a:r>
                        <a:rPr lang="en-IN" sz="2000" spc="-10" smtClean="0">
                          <a:cs typeface="Calibri"/>
                        </a:rPr>
                        <a:t>65</a:t>
                      </a:r>
                      <a:r>
                        <a:rPr lang="en-IN" sz="2000" smtClean="0">
                          <a:cs typeface="Calibri"/>
                        </a:rPr>
                        <a:t>54</a:t>
                      </a:r>
                      <a:endPara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– Customer</a:t>
                      </a:r>
                      <a:r>
                        <a:rPr lang="en-IN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Care Registry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Marks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Marks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1749" y="2459262"/>
            <a:ext cx="14375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1161" y="368710"/>
            <a:ext cx="10545097" cy="61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7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710" y="2682951"/>
            <a:ext cx="67481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i="1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8800" b="1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b="1" i="1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YOU!!</a:t>
            </a:r>
            <a:endParaRPr sz="8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CUSTOMER CARE  RESGISTRY CUSTOMER JOURNEY MAP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 RESGISTRY CUSTOMER JOURNEY MAP</dc:title>
  <dc:creator>ELCOT</dc:creator>
  <cp:lastModifiedBy>ELCOT</cp:lastModifiedBy>
  <cp:revision>2</cp:revision>
  <dcterms:created xsi:type="dcterms:W3CDTF">2022-10-19T16:27:36Z</dcterms:created>
  <dcterms:modified xsi:type="dcterms:W3CDTF">2022-10-19T16:39:24Z</dcterms:modified>
</cp:coreProperties>
</file>