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0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3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0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4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876B-0541-4C9E-8C50-54C82453706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1524-C2CB-4749-A0DD-74CF3854B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4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780" y="764954"/>
            <a:ext cx="7002646" cy="25667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088390" marR="205740" indent="-1076325">
              <a:lnSpc>
                <a:spcPts val="6480"/>
              </a:lnSpc>
              <a:spcBef>
                <a:spcPts val="915"/>
              </a:spcBef>
            </a:pPr>
            <a:r>
              <a:rPr sz="6000" b="1" spc="-15" dirty="0">
                <a:solidFill>
                  <a:srgbClr val="C55A11"/>
                </a:solidFill>
                <a:latin typeface="Times New Roman"/>
                <a:cs typeface="Times New Roman"/>
              </a:rPr>
              <a:t>CUSTOMER</a:t>
            </a:r>
            <a:r>
              <a:rPr sz="6000" b="1" i="1" spc="-7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rgbClr val="C55A11"/>
                </a:solidFill>
                <a:latin typeface="Times New Roman"/>
                <a:cs typeface="Times New Roman"/>
              </a:rPr>
              <a:t>CARE </a:t>
            </a:r>
            <a:r>
              <a:rPr sz="6000" b="1" spc="-148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6000" b="1" spc="-30" dirty="0">
                <a:solidFill>
                  <a:srgbClr val="C55A11"/>
                </a:solidFill>
                <a:latin typeface="Times New Roman"/>
                <a:cs typeface="Times New Roman"/>
              </a:rPr>
              <a:t>RESGISTRY</a:t>
            </a:r>
            <a:endParaRPr sz="6000" dirty="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  <a:spcBef>
                <a:spcPts val="1260"/>
              </a:spcBef>
              <a:tabLst>
                <a:tab pos="3312795" algn="l"/>
              </a:tabLst>
            </a:pPr>
            <a:r>
              <a:rPr lang="en-IN" sz="4000" spc="-5" dirty="0" smtClean="0">
                <a:solidFill>
                  <a:srgbClr val="538235"/>
                </a:solidFill>
              </a:rPr>
              <a:t>DATA  FLOW  DIAGRAM</a:t>
            </a:r>
            <a:endParaRPr sz="4000" dirty="0"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87" y="3087623"/>
            <a:ext cx="2676143" cy="341985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07058" y="4060654"/>
            <a:ext cx="713232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</a:t>
            </a:r>
            <a:r>
              <a:rPr lang="en-IN" dirty="0" smtClean="0">
                <a:cs typeface="Calibri"/>
              </a:rPr>
              <a:t>PN</a:t>
            </a:r>
            <a:r>
              <a:rPr lang="en-IN" spc="-10" dirty="0" smtClean="0">
                <a:cs typeface="Calibri"/>
              </a:rPr>
              <a:t>T</a:t>
            </a:r>
            <a:r>
              <a:rPr lang="en-IN" dirty="0" smtClean="0">
                <a:cs typeface="Calibri"/>
              </a:rPr>
              <a:t>20</a:t>
            </a:r>
            <a:r>
              <a:rPr lang="en-IN" spc="5" dirty="0" smtClean="0">
                <a:cs typeface="Calibri"/>
              </a:rPr>
              <a:t>2</a:t>
            </a:r>
            <a:r>
              <a:rPr lang="en-IN" dirty="0" smtClean="0">
                <a:cs typeface="Calibri"/>
              </a:rPr>
              <a:t>2TMI</a:t>
            </a:r>
            <a:r>
              <a:rPr lang="en-IN" spc="-15" dirty="0" smtClean="0">
                <a:cs typeface="Calibri"/>
              </a:rPr>
              <a:t>D</a:t>
            </a:r>
            <a:r>
              <a:rPr lang="en-IN" dirty="0" smtClean="0">
                <a:cs typeface="Calibri"/>
              </a:rPr>
              <a:t>0</a:t>
            </a:r>
            <a:r>
              <a:rPr lang="en-IN" spc="-10" dirty="0" smtClean="0">
                <a:cs typeface="Calibri"/>
              </a:rPr>
              <a:t>65</a:t>
            </a:r>
            <a:r>
              <a:rPr lang="en-IN" dirty="0" smtClean="0">
                <a:cs typeface="Calibri"/>
              </a:rPr>
              <a:t>54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Sengunthar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M. Anitha , 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Arunkumar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 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Santhosh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 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09846"/>
              </p:ext>
            </p:extLst>
          </p:nvPr>
        </p:nvGraphicFramePr>
        <p:xfrm>
          <a:off x="1203435" y="269861"/>
          <a:ext cx="8429296" cy="2835732"/>
        </p:xfrm>
        <a:graphic>
          <a:graphicData uri="http://schemas.openxmlformats.org/drawingml/2006/table">
            <a:tbl>
              <a:tblPr/>
              <a:tblGrid>
                <a:gridCol w="4066054"/>
                <a:gridCol w="4363242"/>
              </a:tblGrid>
              <a:tr h="7287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 October 2022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2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PNT2022TMID</a:t>
                      </a:r>
                      <a:r>
                        <a:rPr lang="en-IN" sz="2400" dirty="0" smtClean="0">
                          <a:cs typeface="Calibri"/>
                        </a:rPr>
                        <a:t>0</a:t>
                      </a:r>
                      <a:r>
                        <a:rPr lang="en-IN" sz="2400" spc="-10" dirty="0" smtClean="0">
                          <a:cs typeface="Calibri"/>
                        </a:rPr>
                        <a:t>65</a:t>
                      </a:r>
                      <a:r>
                        <a:rPr lang="en-IN" sz="2400" dirty="0" smtClean="0">
                          <a:cs typeface="Calibri"/>
                        </a:rPr>
                        <a:t>54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– Customer</a:t>
                      </a:r>
                      <a:r>
                        <a:rPr lang="en-IN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Care Registry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Marks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60577" y="2459262"/>
            <a:ext cx="143752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698" y="3614907"/>
            <a:ext cx="1001110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Diagrams: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Flow Diagram (DFD) is a traditional visual representation of the information flows within a system. A neat and clear DFD can depict the right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the system requirement graphically. It shows how data enters and leaves the system, what changes the information, and where data is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25215" y="204952"/>
            <a:ext cx="11083157" cy="6337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703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20" y="1"/>
            <a:ext cx="10515600" cy="78827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below template to list all the user stories for the product.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05711"/>
              </p:ext>
            </p:extLst>
          </p:nvPr>
        </p:nvGraphicFramePr>
        <p:xfrm>
          <a:off x="299547" y="788277"/>
          <a:ext cx="11619184" cy="587056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0010"/>
                <a:gridCol w="1481550"/>
                <a:gridCol w="1046791"/>
                <a:gridCol w="3494250"/>
                <a:gridCol w="2093583"/>
                <a:gridCol w="1111500"/>
                <a:gridCol w="1111500"/>
              </a:tblGrid>
              <a:tr h="591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Type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90"/>
                        </a:spcAft>
                      </a:pPr>
                      <a:r>
                        <a:rPr lang="en-IN" sz="1200" dirty="0">
                          <a:effectLst/>
                        </a:rPr>
                        <a:t>Functional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10"/>
                        </a:spcAft>
                      </a:pPr>
                      <a:r>
                        <a:rPr lang="en-IN" sz="1200" dirty="0">
                          <a:effectLst/>
                        </a:rPr>
                        <a:t>Requirement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(Epic)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5"/>
                        </a:spcAft>
                      </a:pPr>
                      <a:r>
                        <a:rPr lang="en-IN" sz="1200" dirty="0">
                          <a:effectLst/>
                        </a:rPr>
                        <a:t>User Story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Number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User Story / Task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Acceptancecriteria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Priority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Release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567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95"/>
                        </a:spcAft>
                      </a:pPr>
                      <a:r>
                        <a:rPr lang="en-IN" sz="1200">
                          <a:effectLst/>
                        </a:rPr>
                        <a:t>Customer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(Mobile user)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Registration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USN-1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R="7810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 a customer, I can register for the application by entering my email, password, and confirming my password.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can access my account / dashboard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Sprint-1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USN-2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customer, I can login to the application by entering correct email and password.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can access my account/dashboard.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Sprint-1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Dashboard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R="1543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customer, I can see all the orders raised by me.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get all the info needed in my dashboard.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Low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Sprint-2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Order creation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USN-4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customer, I can place my order with the detailed description of my query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can ask my query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Medium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Sprint-2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50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Address Column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USN-5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R="44005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customer, I can have conversations with the assigned agent and get my queries clarified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My queries are clarified.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Forgot password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USN-6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indent="4254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customer, I can reset my password by this option incase I forgot my old password.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24765" indent="-2476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I get access to my account again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Medium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Sprint-4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Order details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USN-7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60960" marR="1153795" indent="-609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 Customer ,I can see the current stats of order.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36830" indent="1155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get abetter understanding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Medium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Sprint-4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477707">
                <a:tc>
                  <a:txBody>
                    <a:bodyPr/>
                    <a:lstStyle/>
                    <a:p>
                      <a:pPr marL="39370" marR="97155" indent="8509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Agent (web user)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USN-1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indent="39370">
                        <a:lnSpc>
                          <a:spcPct val="103000"/>
                        </a:lnSpc>
                        <a:spcAft>
                          <a:spcPts val="65"/>
                        </a:spcAft>
                      </a:pPr>
                      <a:r>
                        <a:rPr lang="en-IN" sz="1200">
                          <a:effectLst/>
                        </a:rPr>
                        <a:t>As an agent I can login to the application by entering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Correct email and password.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405130" indent="-4051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 can access my account / dashboard.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503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Dashboard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USN-2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indent="3937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an agent, I can see the order details assigned to me by admin.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23495" indent="-234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	I can see the tickets to which I could answer.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374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Address column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indent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an agent, I get to have conversations with the customer and clear his/er dobuts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I can clarify the issues.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Sprint-3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  <a:tr h="674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Forgot password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USN-4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indent="76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 an agent I can reset my password by this option in case I forgot my old password.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1097280" indent="-10972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 	I get access to my account again.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Medium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Sprint-4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77" marR="64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0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9" y="1"/>
            <a:ext cx="10515600" cy="97746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&amp; USER STORIES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92085"/>
              </p:ext>
            </p:extLst>
          </p:nvPr>
        </p:nvGraphicFramePr>
        <p:xfrm>
          <a:off x="331076" y="865265"/>
          <a:ext cx="11682248" cy="561436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63302"/>
                <a:gridCol w="1534407"/>
                <a:gridCol w="1089081"/>
                <a:gridCol w="2974146"/>
                <a:gridCol w="2525032"/>
                <a:gridCol w="1081506"/>
                <a:gridCol w="1314774"/>
              </a:tblGrid>
              <a:tr h="1126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Admin (Mobile user)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Login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USN-1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270"/>
                        </a:spcAft>
                      </a:pPr>
                      <a:r>
                        <a:rPr lang="en-IN" sz="1600">
                          <a:effectLst/>
                        </a:rPr>
                        <a:t>As a admin, I can login to the appliaction by entering </a:t>
                      </a:r>
                    </a:p>
                    <a:p>
                      <a:pPr marR="6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Correct email and password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can access my account/dashboard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Sprint-1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</a:tr>
              <a:tr h="11168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Dashboard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USN-2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1000"/>
                        </a:lnSpc>
                        <a:spcAft>
                          <a:spcPts val="325"/>
                        </a:spcAft>
                      </a:pPr>
                      <a:r>
                        <a:rPr lang="en-IN" sz="1600">
                          <a:effectLst/>
                        </a:rPr>
                        <a:t>As an admin I can see all the orders raised in the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entire system and lot  more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 anchor="b"/>
                </a:tc>
                <a:tc>
                  <a:txBody>
                    <a:bodyPr/>
                    <a:lstStyle/>
                    <a:p>
                      <a:pPr marL="3175" marR="952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can assign agents by seeing those order.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Sprint-1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</a:tr>
              <a:tr h="963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Agent creation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USN-3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As an admin I can create an agent for clarifying the customers queries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 anchor="ctr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can create agents.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Sprint-2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</a:tr>
              <a:tr h="12582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Assignment agent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USN-4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As an admin I can assign an agent for each order created 	by 	the customer.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 anchor="b"/>
                </a:tc>
                <a:tc>
                  <a:txBody>
                    <a:bodyPr/>
                    <a:lstStyle/>
                    <a:p>
                      <a:pPr marL="31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Enable agent to clarify the queries.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Sprint-1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</a:tr>
              <a:tr h="11492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Forgot password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USN-5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As an admin I can reset my password by this option in case I forgot my old password.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 anchor="b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 get access to my account.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High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Sprint-1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20" marR="19152" marT="90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21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2682951"/>
            <a:ext cx="67481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b="1" i="1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88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800" b="1" i="1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YOU!!</a:t>
            </a:r>
            <a:endParaRPr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609</Words>
  <Application>Microsoft Office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CUSTOMER CARE  RESGISTRY DATA  FLOW  DIAGRAM</vt:lpstr>
      <vt:lpstr>PowerPoint Presentation</vt:lpstr>
      <vt:lpstr>PowerPoint Presentation</vt:lpstr>
      <vt:lpstr>User Stories  Use the below template to list all the user stories for the product.  </vt:lpstr>
      <vt:lpstr>DATA FLOW DIAGRAM &amp; USER STORIES  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 RESGISTRY DATA  FLOW  DIAGRAM</dc:title>
  <dc:creator>ELCOT</dc:creator>
  <cp:lastModifiedBy>ELCOT</cp:lastModifiedBy>
  <cp:revision>4</cp:revision>
  <dcterms:created xsi:type="dcterms:W3CDTF">2022-10-19T15:56:25Z</dcterms:created>
  <dcterms:modified xsi:type="dcterms:W3CDTF">2022-10-19T16:42:53Z</dcterms:modified>
</cp:coreProperties>
</file>