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8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5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5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8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7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7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7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6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5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367F-D5A7-4184-9552-0A17402EA42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9358-1D1C-45BD-80A0-72900DF70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320" y="764954"/>
            <a:ext cx="7262106" cy="256672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088390" marR="205740" indent="-1076325">
              <a:lnSpc>
                <a:spcPts val="6480"/>
              </a:lnSpc>
              <a:spcBef>
                <a:spcPts val="915"/>
              </a:spcBef>
            </a:pPr>
            <a:r>
              <a:rPr sz="6000" b="1" spc="-15" dirty="0">
                <a:solidFill>
                  <a:srgbClr val="C55A11"/>
                </a:solidFill>
                <a:latin typeface="Times New Roman"/>
                <a:cs typeface="Times New Roman"/>
              </a:rPr>
              <a:t>CUSTOMER</a:t>
            </a:r>
            <a:r>
              <a:rPr sz="6000" b="1" i="1" spc="-7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6000" b="1" spc="-5" dirty="0">
                <a:solidFill>
                  <a:srgbClr val="C55A11"/>
                </a:solidFill>
                <a:latin typeface="Times New Roman"/>
                <a:cs typeface="Times New Roman"/>
              </a:rPr>
              <a:t>CARE </a:t>
            </a:r>
            <a:r>
              <a:rPr sz="6000" b="1" spc="-1485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6000" b="1" spc="-30" dirty="0">
                <a:solidFill>
                  <a:srgbClr val="C55A11"/>
                </a:solidFill>
                <a:latin typeface="Times New Roman"/>
                <a:cs typeface="Times New Roman"/>
              </a:rPr>
              <a:t>RESGISTRY</a:t>
            </a:r>
            <a:endParaRPr sz="6000" dirty="0">
              <a:latin typeface="Times New Roman"/>
              <a:cs typeface="Times New Roman"/>
            </a:endParaRPr>
          </a:p>
          <a:p>
            <a:pPr marL="661035">
              <a:lnSpc>
                <a:spcPct val="100000"/>
              </a:lnSpc>
              <a:spcBef>
                <a:spcPts val="1260"/>
              </a:spcBef>
              <a:tabLst>
                <a:tab pos="3312795" algn="l"/>
              </a:tabLst>
            </a:pPr>
            <a:r>
              <a:rPr lang="en-IN" sz="4000" spc="-5" dirty="0" smtClean="0">
                <a:solidFill>
                  <a:srgbClr val="538235"/>
                </a:solidFill>
              </a:rPr>
              <a:t>FUNCTIONAL</a:t>
            </a:r>
            <a:r>
              <a:rPr lang="en-IN" sz="4000" spc="-5" dirty="0" smtClean="0">
                <a:solidFill>
                  <a:srgbClr val="538235"/>
                </a:solidFill>
              </a:rPr>
              <a:t> </a:t>
            </a:r>
            <a:r>
              <a:rPr sz="4000" spc="-5" dirty="0">
                <a:solidFill>
                  <a:srgbClr val="538235"/>
                </a:solidFill>
              </a:rPr>
              <a:t>	</a:t>
            </a:r>
            <a:r>
              <a:rPr lang="en-IN" sz="4000" spc="-5" dirty="0" smtClean="0">
                <a:solidFill>
                  <a:srgbClr val="538235"/>
                </a:solidFill>
              </a:rPr>
              <a:t>REQUIREMENTS</a:t>
            </a:r>
            <a:endParaRPr sz="4000" dirty="0"/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187" y="3087623"/>
            <a:ext cx="2676143" cy="341985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008120" y="4162156"/>
            <a:ext cx="8077200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</a:t>
            </a:r>
            <a:r>
              <a:rPr lang="en-IN" sz="2000" dirty="0" smtClean="0">
                <a:cs typeface="Calibri"/>
              </a:rPr>
              <a:t>PN</a:t>
            </a:r>
            <a:r>
              <a:rPr lang="en-IN" sz="2000" spc="-10" dirty="0" smtClean="0">
                <a:cs typeface="Calibri"/>
              </a:rPr>
              <a:t>T</a:t>
            </a:r>
            <a:r>
              <a:rPr lang="en-IN" sz="2000" dirty="0" smtClean="0">
                <a:cs typeface="Calibri"/>
              </a:rPr>
              <a:t>20</a:t>
            </a:r>
            <a:r>
              <a:rPr lang="en-IN" sz="2000" spc="5" dirty="0" smtClean="0">
                <a:cs typeface="Calibri"/>
              </a:rPr>
              <a:t>2</a:t>
            </a:r>
            <a:r>
              <a:rPr lang="en-IN" sz="2000" dirty="0" smtClean="0">
                <a:cs typeface="Calibri"/>
              </a:rPr>
              <a:t>2TMI</a:t>
            </a:r>
            <a:r>
              <a:rPr lang="en-IN" sz="2000" spc="-15" dirty="0" smtClean="0">
                <a:cs typeface="Calibri"/>
              </a:rPr>
              <a:t>D</a:t>
            </a:r>
            <a:r>
              <a:rPr lang="en-IN" sz="2000" dirty="0" smtClean="0">
                <a:cs typeface="Calibri"/>
              </a:rPr>
              <a:t>0</a:t>
            </a:r>
            <a:r>
              <a:rPr lang="en-IN" sz="2000" spc="-10" dirty="0" smtClean="0">
                <a:cs typeface="Calibri"/>
              </a:rPr>
              <a:t>65</a:t>
            </a:r>
            <a:r>
              <a:rPr lang="en-IN" sz="2000" dirty="0" smtClean="0">
                <a:cs typeface="Calibri"/>
              </a:rPr>
              <a:t>54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Sengunthar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 M. Anitha , M.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Arunkumar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,  P.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Santhosh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, A.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Venkatesan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478282"/>
          <a:ext cx="7787640" cy="2835732"/>
        </p:xfrm>
        <a:graphic>
          <a:graphicData uri="http://schemas.openxmlformats.org/drawingml/2006/table">
            <a:tbl>
              <a:tblPr/>
              <a:tblGrid>
                <a:gridCol w="3756537"/>
                <a:gridCol w="4031103"/>
              </a:tblGrid>
              <a:tr h="7287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 October 2022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2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PNT2022TMID</a:t>
                      </a:r>
                      <a:r>
                        <a:rPr lang="en-IN" sz="2000" smtClean="0">
                          <a:cs typeface="Calibri"/>
                        </a:rPr>
                        <a:t>0</a:t>
                      </a:r>
                      <a:r>
                        <a:rPr lang="en-IN" sz="2000" spc="-10" smtClean="0">
                          <a:cs typeface="Calibri"/>
                        </a:rPr>
                        <a:t>65</a:t>
                      </a:r>
                      <a:r>
                        <a:rPr lang="en-IN" sz="2000" smtClean="0">
                          <a:cs typeface="Calibri"/>
                        </a:rPr>
                        <a:t>54</a:t>
                      </a:r>
                      <a:endParaRPr lang="en-US" sz="2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– Customer</a:t>
                      </a:r>
                      <a:r>
                        <a:rPr lang="en-IN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Care Registry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8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Marks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Marks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1749" y="2459262"/>
            <a:ext cx="143752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152400"/>
            <a:ext cx="10622280" cy="10515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r>
              <a:rPr lang="en-US" sz="3600" b="1" dirty="0" smtClean="0"/>
              <a:t>:</a:t>
            </a:r>
            <a:r>
              <a:rPr lang="en-US" sz="3600" b="0" dirty="0" smtClean="0">
                <a:effectLst/>
              </a:rPr>
              <a:t/>
            </a:r>
            <a:br>
              <a:rPr lang="en-US" sz="3600" b="0" dirty="0" smtClean="0">
                <a:effectLst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functional requirements of the proposed solution.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771993"/>
              </p:ext>
            </p:extLst>
          </p:nvPr>
        </p:nvGraphicFramePr>
        <p:xfrm>
          <a:off x="533400" y="1364151"/>
          <a:ext cx="11094720" cy="532305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78280"/>
                <a:gridCol w="5577840"/>
                <a:gridCol w="4038600"/>
              </a:tblGrid>
              <a:tr h="370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FR No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 anchor="ctr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Functional Requirement(Epic)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 anchor="ctr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Sub Requirement(Story/ Sub-Task)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 anchor="ctr"/>
                </a:tc>
              </a:tr>
              <a:tr h="1108108">
                <a:tc>
                  <a:txBody>
                    <a:bodyPr/>
                    <a:lstStyle/>
                    <a:p>
                      <a:pPr marL="5334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User Registration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15000"/>
                        </a:lnSpc>
                        <a:spcAft>
                          <a:spcPts val="550"/>
                        </a:spcAft>
                      </a:pPr>
                      <a:r>
                        <a:rPr lang="en-IN" sz="1800" dirty="0">
                          <a:effectLst/>
                        </a:rPr>
                        <a:t>Registration through Form  </a:t>
                      </a:r>
                    </a:p>
                    <a:p>
                      <a:pPr marL="2540">
                        <a:lnSpc>
                          <a:spcPct val="115000"/>
                        </a:lnSpc>
                        <a:spcAft>
                          <a:spcPts val="535"/>
                        </a:spcAft>
                      </a:pPr>
                      <a:r>
                        <a:rPr lang="en-IN" sz="1800" dirty="0">
                          <a:effectLst/>
                        </a:rPr>
                        <a:t>Registration through Gmail  </a:t>
                      </a:r>
                    </a:p>
                    <a:p>
                      <a:pPr marL="25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Registration through Google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 anchor="b"/>
                </a:tc>
              </a:tr>
              <a:tr h="741370">
                <a:tc>
                  <a:txBody>
                    <a:bodyPr/>
                    <a:lstStyle/>
                    <a:p>
                      <a:pPr marL="609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 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User Confirmation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15000"/>
                        </a:lnSpc>
                        <a:spcAft>
                          <a:spcPts val="555"/>
                        </a:spcAft>
                      </a:pPr>
                      <a:r>
                        <a:rPr lang="en-IN" sz="1800">
                          <a:effectLst/>
                        </a:rPr>
                        <a:t>Confirmation via Email  </a:t>
                      </a:r>
                    </a:p>
                    <a:p>
                      <a:pPr marL="25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Confirmation via OTP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 anchor="ctr"/>
                </a:tc>
              </a:tr>
              <a:tr h="741370">
                <a:tc>
                  <a:txBody>
                    <a:bodyPr/>
                    <a:lstStyle/>
                    <a:p>
                      <a:pPr marL="609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3 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User Login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15000"/>
                        </a:lnSpc>
                        <a:spcAft>
                          <a:spcPts val="550"/>
                        </a:spcAft>
                      </a:pPr>
                      <a:r>
                        <a:rPr lang="en-IN" sz="1800">
                          <a:effectLst/>
                        </a:rPr>
                        <a:t>Login via Google Login with  </a:t>
                      </a:r>
                    </a:p>
                    <a:p>
                      <a:pPr marL="25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Email id and Password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 anchor="ctr"/>
                </a:tc>
              </a:tr>
              <a:tr h="741370">
                <a:tc>
                  <a:txBody>
                    <a:bodyPr/>
                    <a:lstStyle/>
                    <a:p>
                      <a:pPr marL="609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Admin Login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15000"/>
                        </a:lnSpc>
                        <a:spcAft>
                          <a:spcPts val="555"/>
                        </a:spcAft>
                      </a:pPr>
                      <a:r>
                        <a:rPr lang="en-IN" sz="1800">
                          <a:effectLst/>
                        </a:rPr>
                        <a:t>Login via Google Login with  </a:t>
                      </a:r>
                    </a:p>
                    <a:p>
                      <a:pPr marL="25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Email id and Password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 anchor="b"/>
                </a:tc>
              </a:tr>
              <a:tr h="667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  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Query Form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Description of the issues Contact information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 anchor="ctr"/>
                </a:tc>
              </a:tr>
              <a:tr h="4040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E-mail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Login alertness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/>
                </a:tc>
              </a:tr>
              <a:tr h="369313">
                <a:tc>
                  <a:txBody>
                    <a:bodyPr/>
                    <a:lstStyle/>
                    <a:p>
                      <a:pPr marL="6089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7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Feedback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 anchor="ctr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Customer feedback 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54" marR="49421" marT="8423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4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8224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non-functional requirements of the proposed solution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063491"/>
              </p:ext>
            </p:extLst>
          </p:nvPr>
        </p:nvGraphicFramePr>
        <p:xfrm>
          <a:off x="594360" y="2029547"/>
          <a:ext cx="10759440" cy="418837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89927"/>
                <a:gridCol w="3730842"/>
                <a:gridCol w="5438671"/>
              </a:tblGrid>
              <a:tr h="1058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FR No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Non-Functional Requirement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Description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</a:tr>
              <a:tr h="780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Usability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To provide the solution to the problem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</a:tr>
              <a:tr h="8491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Security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Track of login authentication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</a:tr>
              <a:tr h="7768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Reliability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Tracking of decade status through email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</a:tr>
              <a:tr h="722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Performance 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Effective development of web application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40" marR="65601" marT="100969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02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710" y="2682951"/>
            <a:ext cx="674814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i="1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8800" b="1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b="1" i="1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YOU!!</a:t>
            </a:r>
            <a:endParaRPr sz="8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174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CUSTOMER CARE  RESGISTRY FUNCTIONAL  REQUIREMENTS</vt:lpstr>
      <vt:lpstr>PowerPoint Presentation</vt:lpstr>
      <vt:lpstr>Functional Requirements: Following are the functional requirements of the proposed solution.</vt:lpstr>
      <vt:lpstr>Non-functional Requirements:  Following are the non-functional requirements of the proposed solution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CARE  RESGISTRY SOLUTION  REQUIREMENTS</dc:title>
  <dc:creator>ELCOT</dc:creator>
  <cp:lastModifiedBy>ELCOT</cp:lastModifiedBy>
  <cp:revision>5</cp:revision>
  <dcterms:created xsi:type="dcterms:W3CDTF">2022-10-19T15:36:07Z</dcterms:created>
  <dcterms:modified xsi:type="dcterms:W3CDTF">2022-10-19T16:35:45Z</dcterms:modified>
</cp:coreProperties>
</file>