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735763" cy="98694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653C6-9255-4892-A458-4E173A1AA8DC}" v="27" dt="2020-10-22T10:46:50.985"/>
    <p1510:client id="{211374FC-DDDA-41F2-9E22-CD82C2354C2E}" v="2" dt="2020-10-22T14:44:13.616"/>
    <p1510:client id="{5410C263-8235-4BDD-9FA7-9EBEA84C67BB}" v="15" dt="2020-10-22T06:44:17.298"/>
    <p1510:client id="{9A618CD4-896F-4597-BA53-4C5CF8024F87}" v="41" dt="2020-10-22T11:34:50.784"/>
    <p1510:client id="{B1754875-BF03-4991-A5F5-4970B19E50E5}" v="188" dt="2020-10-22T08:33:54.786"/>
    <p1510:client id="{E7EC24D6-1183-425B-B789-13DF8E4F87E6}" v="55" dt="2020-10-22T11:22:15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D4674-AE78-48CA-845C-CFA911E33B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9800"/>
            <a:ext cx="5389563" cy="3886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4188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4188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97305-1AB7-4EBC-BAFE-487EEDD76E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862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4BCBD63-7B66-4E37-83C0-29B7571D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7AB7D-3F8F-4C56-946E-77A9BA16C1FF}" type="datetime1">
              <a:rPr lang="en-US"/>
              <a:pPr>
                <a:defRPr/>
              </a:pPr>
              <a:t>10/6/2022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6DA052-22D7-48EE-BCDD-801423FE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Design </a:t>
            </a:r>
            <a:r>
              <a:rPr lang="en-US" dirty="0" err="1"/>
              <a:t>Thinking_Review</a:t>
            </a:r>
            <a:r>
              <a:rPr lang="en-US" dirty="0"/>
              <a:t> 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951F00-33A5-4625-8926-079E5361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155C6-1B0C-48C0-8F7B-C541BDFACE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34132127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52583BC-EC9B-4BE0-8D60-F270AA99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5D860-B084-453F-8DDB-C5CAA0FFAE28}" type="datetime1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BAE9BAC-3A0A-4D35-9035-F02355F7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Thinking_Review 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EED22D-883F-4DA3-AFE1-A6D086E8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C2FEA-8E39-4ACA-A6DC-D7B9EFC0F0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21179953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FB03DE7-EC9E-49A9-BB85-EBC77E68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BB3E1-AEDF-4D58-A2C8-447AD083DF38}" type="datetime1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B960B96-B855-4287-8F93-A85F205D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Thinking_Review 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5D2ECC-0449-43FB-9DAB-3415E717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3962E-1ACC-4641-B455-79226A8071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09669249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582D9AA-7692-494B-90B5-A3517D8E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71A85-199D-4863-912E-76649E96AA9D}" type="datetime1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64BB3CC-47AB-47B5-BB84-5868F8AD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Thinking_Review 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4CB4A99-E04A-40E4-81AF-DC3C106C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6C93D-A82C-4FC2-AED6-7ACCCB24D9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600566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E15481D-B940-4584-BDE9-AA5DC8A7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C9F27-1281-4E9E-8D81-77F3B5B863D2}" type="datetime1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D0D8D2-0722-4B06-A127-BB8C629D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Thinking_Review 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180FD69-2934-4121-A7BB-D7942626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1EBF4-DD7D-4218-AE56-B60749FD10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19860181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8FCDEF1-241F-4D66-9A2B-BE98FA11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DC2E6-4C74-46F8-9334-4FE4DD4961DA}" type="datetime1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865696-EFD0-45C5-81BB-DDBC0BCC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Thinking_Review 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7A6B908-9705-4EEB-8CAC-CE8B95AD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AA5F6-DBF1-412E-A39C-F6FCC428A6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53108266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3A72BEA1-9F49-42BC-9A85-37F366DD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15558-9338-4D2B-BFE4-E59D00D0AFE0}" type="datetime1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1D00682F-0631-4C49-AF75-F25E63CE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Thinking_Review I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3BBA25C8-8FA9-46DB-B38B-41AE1FD4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96AE0-6C81-4F89-8E96-5FDEA8A91D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8971005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6E12058C-DBB1-47A5-8237-7590C816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1153C-9540-4C7C-B9DF-D72D4077BD71}" type="datetime1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517F4A12-79F8-47A0-9D28-D97561C9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Thinking_Review I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B45D4FDD-FC1B-405E-B0BC-877446CF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ACF32-7BD3-49C1-8872-606E53259F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9205473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3F6AF276-7257-4359-A9B2-AE046D6D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11119-914F-480C-A0B4-6C3FBA1257EC}" type="datetime1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69757381-A49A-461D-870E-4AA9DA3B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Thinking_Review I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7EC18FB3-4774-42B5-9F52-EF9B89C6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AEB65-B619-4318-AD53-F72CC027E7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8219448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D1430F6D-4A45-4B33-A6AD-2BB75F7D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ACD7E-5AC7-4D3B-AD26-2847C5D1BEA9}" type="datetime1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CAB0DAC8-451A-4B33-9B3E-D1725D38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Thinking_Review I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754E7B77-90E4-449C-84C9-80D4BCD7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E88F8-5C85-4F7B-9CF2-DFCCB5DC70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8586659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BC2583AE-1263-497B-8132-B4B3BB19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E25BF-FCE7-458A-92A8-115A478832AE}" type="datetime1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54F63850-4A0A-43E6-BF3B-9597CD1A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Thinking_Review I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D92A469-A86C-4BF4-BBF5-8666F2C3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7EFC3-FFB8-4BEA-A131-D4D00C318C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37199574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48FBDF4E-716C-4230-8C11-0E80AFD6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E1C30-4AD6-472C-BA00-549450B34159}" type="datetime1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CB993259-B28A-4668-AC34-7D18700DE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Thinking_Review I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F8493528-7E3E-4ECF-B783-F14B0D72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C745F-2AC1-4DB9-A1A7-A5C25FCCE1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72438416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="" xmlns:a16="http://schemas.microsoft.com/office/drawing/2014/main" id="{47379983-B46E-4216-92CA-1B334DAF14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="" xmlns:a16="http://schemas.microsoft.com/office/drawing/2014/main" id="{60D6D7F5-3EE8-458F-AA84-CB83F31CF8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324D605-CEE6-494B-9CA7-190BCB48F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B24CF175-F046-4AA7-B0B8-D4D5CF897147}" type="datetime1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9F6BF9F-AE56-42C2-A23B-A17E57229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Design Thinking_Review 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AF2DFF-B838-4F7C-A553-C56AB0258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44E7573-D532-4925-8BB3-3F651D9450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17" r:id="rId1"/>
    <p:sldLayoutId id="2147485018" r:id="rId2"/>
    <p:sldLayoutId id="2147485019" r:id="rId3"/>
    <p:sldLayoutId id="2147485020" r:id="rId4"/>
    <p:sldLayoutId id="2147485021" r:id="rId5"/>
    <p:sldLayoutId id="2147485022" r:id="rId6"/>
    <p:sldLayoutId id="2147485023" r:id="rId7"/>
    <p:sldLayoutId id="2147485024" r:id="rId8"/>
    <p:sldLayoutId id="2147485025" r:id="rId9"/>
    <p:sldLayoutId id="2147485026" r:id="rId10"/>
    <p:sldLayoutId id="2147485027" r:id="rId11"/>
    <p:sldLayoutId id="2147485028" r:id="rId12"/>
  </p:sldLayoutIdLst>
  <p:transition/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3143" y="1463040"/>
            <a:ext cx="7837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ea typeface="Tahoma" pitchFamily="34" charset="0"/>
                <a:cs typeface="Tahoma" pitchFamily="34" charset="0"/>
              </a:rPr>
              <a:t>GAS LEAKAGE MONITORING SYSTEM</a:t>
            </a:r>
            <a:endParaRPr lang="en-US" sz="3200" b="1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72891" y="3918857"/>
            <a:ext cx="35922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Team Members: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Mahalakshmi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       – 19D047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Raji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Santhoshi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 G  – 19D070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Laila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 G                 – 19D043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Devi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         – 19D117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What to do in Case of an LPG Leakage| Safety Tips for Ho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7543" y="2420529"/>
            <a:ext cx="2756263" cy="3261813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A9A1EBF4-DD7D-4218-AE56-B60749FD1040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2331" y="718457"/>
            <a:ext cx="745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    THIAGARAJAR COLLEGE OF ENGINEERING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19569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13954"/>
            <a:ext cx="8229600" cy="5512209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5. Automatic Gas Leakage Detection using IOT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Authors: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Rajat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Dwibedi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V.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Vanitha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R.D.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Sagar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Ganjikunta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Yeshwanth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Assistant Professor, Department of Electronics and Communication Engineering,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Aarupadai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Veedu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Institute of Technology,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Vinayaka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Mission’s Research Foundation, Chennai, India.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1EBF4-DD7D-4218-AE56-B60749FD104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1EBF4-DD7D-4218-AE56-B60749FD104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 bwMode="auto">
          <a:xfrm>
            <a:off x="613953" y="1757408"/>
            <a:ext cx="1554481" cy="88128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Two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Channel relay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661850" y="3359786"/>
            <a:ext cx="1554481" cy="88128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Mini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servo motors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Content Placeholder 6"/>
          <p:cNvSpPr txBox="1">
            <a:spLocks/>
          </p:cNvSpPr>
          <p:nvPr/>
        </p:nvSpPr>
        <p:spPr bwMode="auto">
          <a:xfrm>
            <a:off x="714103" y="4914266"/>
            <a:ext cx="1554481" cy="88128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MQ-2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Gas Sensor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Content Placeholder 6"/>
          <p:cNvSpPr txBox="1">
            <a:spLocks/>
          </p:cNvSpPr>
          <p:nvPr/>
        </p:nvSpPr>
        <p:spPr bwMode="auto">
          <a:xfrm>
            <a:off x="3496491" y="1972491"/>
            <a:ext cx="2146663" cy="333102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Arduino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Uno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" name="Content Placeholder 6"/>
          <p:cNvSpPr txBox="1">
            <a:spLocks/>
          </p:cNvSpPr>
          <p:nvPr/>
        </p:nvSpPr>
        <p:spPr bwMode="auto">
          <a:xfrm>
            <a:off x="6958148" y="1648551"/>
            <a:ext cx="1554481" cy="88128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16x2 LCD Display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Content Placeholder 6"/>
          <p:cNvSpPr txBox="1">
            <a:spLocks/>
          </p:cNvSpPr>
          <p:nvPr/>
        </p:nvSpPr>
        <p:spPr bwMode="auto">
          <a:xfrm>
            <a:off x="6923314" y="3207386"/>
            <a:ext cx="1554481" cy="88128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Buzzer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Content Placeholder 6"/>
          <p:cNvSpPr txBox="1">
            <a:spLocks/>
          </p:cNvSpPr>
          <p:nvPr/>
        </p:nvSpPr>
        <p:spPr bwMode="auto">
          <a:xfrm>
            <a:off x="6936377" y="4670425"/>
            <a:ext cx="1554481" cy="88128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GSM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Module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4" name="Content Placeholder 6"/>
          <p:cNvSpPr txBox="1">
            <a:spLocks/>
          </p:cNvSpPr>
          <p:nvPr/>
        </p:nvSpPr>
        <p:spPr bwMode="auto">
          <a:xfrm>
            <a:off x="5303519" y="5976712"/>
            <a:ext cx="1554481" cy="65922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networks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5" name="Content Placeholder 6"/>
          <p:cNvSpPr txBox="1">
            <a:spLocks/>
          </p:cNvSpPr>
          <p:nvPr/>
        </p:nvSpPr>
        <p:spPr bwMode="auto">
          <a:xfrm>
            <a:off x="3078479" y="5946232"/>
            <a:ext cx="1554481" cy="65922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module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Elbow Connector 16"/>
          <p:cNvCxnSpPr>
            <a:endCxn id="7" idx="3"/>
          </p:cNvCxnSpPr>
          <p:nvPr/>
        </p:nvCxnSpPr>
        <p:spPr>
          <a:xfrm rot="10800000">
            <a:off x="2168435" y="2198053"/>
            <a:ext cx="1319349" cy="3492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1"/>
            <a:endCxn id="8" idx="3"/>
          </p:cNvCxnSpPr>
          <p:nvPr/>
        </p:nvCxnSpPr>
        <p:spPr>
          <a:xfrm rot="10800000" flipV="1">
            <a:off x="2216331" y="3638005"/>
            <a:ext cx="1280160" cy="1624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9" idx="3"/>
          </p:cNvCxnSpPr>
          <p:nvPr/>
        </p:nvCxnSpPr>
        <p:spPr>
          <a:xfrm rot="10800000" flipV="1">
            <a:off x="2268585" y="4545873"/>
            <a:ext cx="1219199" cy="8090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1" idx="1"/>
          </p:cNvCxnSpPr>
          <p:nvPr/>
        </p:nvCxnSpPr>
        <p:spPr>
          <a:xfrm flipV="1">
            <a:off x="5643154" y="2089196"/>
            <a:ext cx="1314994" cy="5625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>
            <a:off x="5643154" y="3455126"/>
            <a:ext cx="1293223" cy="228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13" idx="1"/>
          </p:cNvCxnSpPr>
          <p:nvPr/>
        </p:nvCxnSpPr>
        <p:spPr>
          <a:xfrm>
            <a:off x="5630091" y="4441371"/>
            <a:ext cx="1306286" cy="6696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13" idx="2"/>
            <a:endCxn id="14" idx="3"/>
          </p:cNvCxnSpPr>
          <p:nvPr/>
        </p:nvCxnSpPr>
        <p:spPr>
          <a:xfrm rot="5400000">
            <a:off x="6908505" y="5501209"/>
            <a:ext cx="754608" cy="8556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4" idx="1"/>
          </p:cNvCxnSpPr>
          <p:nvPr/>
        </p:nvCxnSpPr>
        <p:spPr>
          <a:xfrm rot="10800000">
            <a:off x="4637315" y="6152606"/>
            <a:ext cx="666205" cy="1537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LITERATURE SURVEY</a:t>
            </a:r>
            <a:endParaRPr lang="en-US" sz="3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IOT based gas leakage monitoring system using FPGA: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Journal of Xi’an University of Architecture and Technology.</a:t>
            </a:r>
          </a:p>
          <a:p>
            <a:pPr marL="914400" lvl="1" indent="-51435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Authors: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Amatul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Munazza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Department of ECE, GITAM School of Technology, Bangalore, India.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Rupu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Tejaswi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Department of ECE, GITAM School of Technology, Bangalore, India.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Tarun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Kumar Reddy, Department of ECE, GITAM School of Technology, Bangalore, India.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MRs.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Saranga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Mohan (Guide), Assistant Professor,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Deparment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ECE, GITAM School of Technology, Bangalore, India.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1EBF4-DD7D-4218-AE56-B60749FD1040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METHODOLOGY</a:t>
            </a:r>
            <a:endParaRPr lang="en-US" sz="3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Requirements</a:t>
            </a:r>
          </a:p>
          <a:p>
            <a:pPr lvl="4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4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Analysis</a:t>
            </a:r>
          </a:p>
          <a:p>
            <a:pPr lvl="4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         </a:t>
            </a:r>
          </a:p>
          <a:p>
            <a:pPr lvl="4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Design</a:t>
            </a:r>
          </a:p>
          <a:p>
            <a:pPr lvl="4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4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Coding</a:t>
            </a:r>
          </a:p>
          <a:p>
            <a:pPr lvl="4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4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Testing</a:t>
            </a:r>
          </a:p>
          <a:p>
            <a:pPr lvl="4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4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Presenting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1EBF4-DD7D-4218-AE56-B60749FD104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8" name="Down Arrow 7"/>
          <p:cNvSpPr/>
          <p:nvPr/>
        </p:nvSpPr>
        <p:spPr>
          <a:xfrm flipH="1">
            <a:off x="3912325" y="2063931"/>
            <a:ext cx="71847" cy="496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flipH="1">
            <a:off x="3907971" y="2921726"/>
            <a:ext cx="71847" cy="496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flipH="1">
            <a:off x="3921034" y="3836126"/>
            <a:ext cx="71847" cy="496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flipH="1">
            <a:off x="3907971" y="4659086"/>
            <a:ext cx="71847" cy="496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flipH="1">
            <a:off x="3921034" y="5573485"/>
            <a:ext cx="71847" cy="496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23" y="842554"/>
            <a:ext cx="8229600" cy="544068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2. Sensor Based Gas Leakage Detector System: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Author: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Mohammad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Monirujjaman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Khan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Department of Electrical and Computer Engineering, North South University.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Published : 14 November 2020</a:t>
            </a:r>
          </a:p>
          <a:p>
            <a:pPr lvl="1">
              <a:lnSpc>
                <a:spcPct val="150000"/>
              </a:lnSpc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1EBF4-DD7D-4218-AE56-B60749FD104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</a:p>
          <a:p>
            <a:pPr lvl="8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16 * 2 LCD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LPG Gas Sensor                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											      Red LED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                                                                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                                                   Buzzer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1EBF4-DD7D-4218-AE56-B60749FD104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cxnSp>
        <p:nvCxnSpPr>
          <p:cNvPr id="8" name="Elbow Connector 7"/>
          <p:cNvCxnSpPr/>
          <p:nvPr/>
        </p:nvCxnSpPr>
        <p:spPr>
          <a:xfrm flipV="1">
            <a:off x="4532811" y="2155371"/>
            <a:ext cx="2495006" cy="6008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2377440" y="2913017"/>
            <a:ext cx="1345474" cy="78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/>
          <p:nvPr/>
        </p:nvCxnSpPr>
        <p:spPr>
          <a:xfrm>
            <a:off x="4362994" y="3200400"/>
            <a:ext cx="1959429" cy="7576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4101737" y="3187337"/>
            <a:ext cx="2272937" cy="1828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607422"/>
            <a:ext cx="8229600" cy="5662749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3. Efficient Gas Leakage Detection and Control System using GSM Module: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Authors: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Anurupa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M.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Gunasekaran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M.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Amsaveni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Assistant Professor, Department of Electronics and Communication Engineering, RVS College of Engineering and Technology, Coimbatore,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Tamilnadu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India.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1EBF4-DD7D-4218-AE56-B60749FD104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1EBF4-DD7D-4218-AE56-B60749FD104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4948" y="2129246"/>
            <a:ext cx="2272937" cy="5878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MQ6 Gas Sensor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3365862" y="2059578"/>
            <a:ext cx="2272937" cy="58782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Microcontroller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Content Placeholder 6"/>
          <p:cNvSpPr txBox="1">
            <a:spLocks/>
          </p:cNvSpPr>
          <p:nvPr/>
        </p:nvSpPr>
        <p:spPr bwMode="auto">
          <a:xfrm>
            <a:off x="831667" y="3731623"/>
            <a:ext cx="2272937" cy="58782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Motor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Driver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Content Placeholder 6"/>
          <p:cNvSpPr txBox="1">
            <a:spLocks/>
          </p:cNvSpPr>
          <p:nvPr/>
        </p:nvSpPr>
        <p:spPr bwMode="auto">
          <a:xfrm>
            <a:off x="3757749" y="3731623"/>
            <a:ext cx="2272937" cy="58782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GSM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Module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" name="Content Placeholder 6"/>
          <p:cNvSpPr txBox="1">
            <a:spLocks/>
          </p:cNvSpPr>
          <p:nvPr/>
        </p:nvSpPr>
        <p:spPr bwMode="auto">
          <a:xfrm>
            <a:off x="1053736" y="4868091"/>
            <a:ext cx="2272937" cy="58782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Stepper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Motor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Content Placeholder 6"/>
          <p:cNvSpPr txBox="1">
            <a:spLocks/>
          </p:cNvSpPr>
          <p:nvPr/>
        </p:nvSpPr>
        <p:spPr bwMode="auto">
          <a:xfrm>
            <a:off x="1145176" y="5978434"/>
            <a:ext cx="2272937" cy="58782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To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Gas Cylinder Valve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Content Placeholder 6"/>
          <p:cNvSpPr txBox="1">
            <a:spLocks/>
          </p:cNvSpPr>
          <p:nvPr/>
        </p:nvSpPr>
        <p:spPr bwMode="auto">
          <a:xfrm>
            <a:off x="6383382" y="2111829"/>
            <a:ext cx="2272937" cy="58782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Buzzer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4" name="Content Placeholder 6"/>
          <p:cNvSpPr txBox="1">
            <a:spLocks/>
          </p:cNvSpPr>
          <p:nvPr/>
        </p:nvSpPr>
        <p:spPr bwMode="auto">
          <a:xfrm>
            <a:off x="6409508" y="3666309"/>
            <a:ext cx="2272937" cy="58782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Relay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5" name="Content Placeholder 6"/>
          <p:cNvSpPr txBox="1">
            <a:spLocks/>
          </p:cNvSpPr>
          <p:nvPr/>
        </p:nvSpPr>
        <p:spPr bwMode="auto">
          <a:xfrm>
            <a:off x="6514011" y="5233852"/>
            <a:ext cx="2272937" cy="58782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To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Main Power Supply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782389" y="2364377"/>
            <a:ext cx="483325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624251" y="2743200"/>
            <a:ext cx="104503" cy="888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959429" y="5577839"/>
            <a:ext cx="91440" cy="313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1933303" y="4441371"/>
            <a:ext cx="117566" cy="431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7628709" y="4362994"/>
            <a:ext cx="91440" cy="8098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urved Connector 25"/>
          <p:cNvCxnSpPr>
            <a:endCxn id="9" idx="3"/>
          </p:cNvCxnSpPr>
          <p:nvPr/>
        </p:nvCxnSpPr>
        <p:spPr>
          <a:xfrm rot="5400000">
            <a:off x="2864031" y="2918458"/>
            <a:ext cx="1347653" cy="86650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endCxn id="13" idx="1"/>
          </p:cNvCxnSpPr>
          <p:nvPr/>
        </p:nvCxnSpPr>
        <p:spPr>
          <a:xfrm rot="5400000" flipH="1" flipV="1">
            <a:off x="5165271" y="2465616"/>
            <a:ext cx="1277982" cy="115823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Arrow 35"/>
          <p:cNvSpPr/>
          <p:nvPr/>
        </p:nvSpPr>
        <p:spPr>
          <a:xfrm>
            <a:off x="6113417" y="3971109"/>
            <a:ext cx="287384" cy="52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6"/>
          <p:cNvSpPr txBox="1">
            <a:spLocks/>
          </p:cNvSpPr>
          <p:nvPr/>
        </p:nvSpPr>
        <p:spPr bwMode="auto">
          <a:xfrm>
            <a:off x="3426822" y="1232263"/>
            <a:ext cx="2272937" cy="58782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Exhaust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Fan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4428309" y="1828800"/>
            <a:ext cx="45719" cy="195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024"/>
            <a:ext cx="8229600" cy="5290140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4. Gas Leakage Detector and Monitoring System: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Authors: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Yekini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-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Yaba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College of Technology, Lagos Nigeria.</a:t>
            </a:r>
          </a:p>
          <a:p>
            <a:pPr marL="514350" indent="-51435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Adigun J.</a:t>
            </a:r>
          </a:p>
          <a:p>
            <a:pPr marL="514350" indent="-51435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Yaba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College of Technology, Lagos Nigeria.</a:t>
            </a:r>
          </a:p>
          <a:p>
            <a:pPr marL="514350" indent="-514350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Oloyede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A.</a:t>
            </a:r>
          </a:p>
          <a:p>
            <a:pPr marL="514350" indent="-51435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Yaba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College of Technology, Lagos Nigeria.</a:t>
            </a:r>
          </a:p>
          <a:p>
            <a:pPr marL="514350" indent="-514350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Akinade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O.</a:t>
            </a:r>
          </a:p>
          <a:p>
            <a:pPr marL="514350" indent="-51435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Yaba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College of Technology, Lagos Nigeria.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1EBF4-DD7D-4218-AE56-B60749FD104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1EBF4-DD7D-4218-AE56-B60749FD104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 bwMode="auto">
          <a:xfrm>
            <a:off x="222068" y="1404802"/>
            <a:ext cx="1293224" cy="64606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Start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1894115" y="1430928"/>
            <a:ext cx="1567543" cy="64606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Power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Content Placeholder 6"/>
          <p:cNvSpPr txBox="1">
            <a:spLocks/>
          </p:cNvSpPr>
          <p:nvPr/>
        </p:nvSpPr>
        <p:spPr bwMode="auto">
          <a:xfrm>
            <a:off x="3775164" y="1371600"/>
            <a:ext cx="2325191" cy="88827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Sensor take reading of LPG Gas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Content Placeholder 6"/>
          <p:cNvSpPr txBox="1">
            <a:spLocks/>
          </p:cNvSpPr>
          <p:nvPr/>
        </p:nvSpPr>
        <p:spPr bwMode="auto">
          <a:xfrm>
            <a:off x="6570615" y="1393372"/>
            <a:ext cx="2325191" cy="88827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LPG Sensor reading &gt; threshold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" name="Content Placeholder 6"/>
          <p:cNvSpPr txBox="1">
            <a:spLocks/>
          </p:cNvSpPr>
          <p:nvPr/>
        </p:nvSpPr>
        <p:spPr bwMode="auto">
          <a:xfrm>
            <a:off x="2599507" y="2873830"/>
            <a:ext cx="2233750" cy="73152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Leakage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Occur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Content Placeholder 6"/>
          <p:cNvSpPr txBox="1">
            <a:spLocks/>
          </p:cNvSpPr>
          <p:nvPr/>
        </p:nvSpPr>
        <p:spPr bwMode="auto">
          <a:xfrm>
            <a:off x="796833" y="3984171"/>
            <a:ext cx="2325191" cy="88827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LCD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Display = 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Content Placeholder 6"/>
          <p:cNvSpPr txBox="1">
            <a:spLocks/>
          </p:cNvSpPr>
          <p:nvPr/>
        </p:nvSpPr>
        <p:spPr bwMode="auto">
          <a:xfrm>
            <a:off x="731518" y="5512526"/>
            <a:ext cx="2325191" cy="88827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Stop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4" name="Content Placeholder 6"/>
          <p:cNvSpPr txBox="1">
            <a:spLocks/>
          </p:cNvSpPr>
          <p:nvPr/>
        </p:nvSpPr>
        <p:spPr bwMode="auto">
          <a:xfrm>
            <a:off x="6230982" y="2730137"/>
            <a:ext cx="2325191" cy="71845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LCD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Display &gt; 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5" name="Content Placeholder 6"/>
          <p:cNvSpPr txBox="1">
            <a:spLocks/>
          </p:cNvSpPr>
          <p:nvPr/>
        </p:nvSpPr>
        <p:spPr bwMode="auto">
          <a:xfrm>
            <a:off x="3631473" y="4023360"/>
            <a:ext cx="2325191" cy="88827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Microcontroller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6" name="Content Placeholder 6"/>
          <p:cNvSpPr txBox="1">
            <a:spLocks/>
          </p:cNvSpPr>
          <p:nvPr/>
        </p:nvSpPr>
        <p:spPr bwMode="auto">
          <a:xfrm>
            <a:off x="6374673" y="3749040"/>
            <a:ext cx="2325191" cy="21684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Microcontroller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send command to GSM module to send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sms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to the stored number and activate the Alarm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7" name="Content Placeholder 6"/>
          <p:cNvSpPr txBox="1">
            <a:spLocks/>
          </p:cNvSpPr>
          <p:nvPr/>
        </p:nvSpPr>
        <p:spPr bwMode="auto">
          <a:xfrm>
            <a:off x="3735975" y="5812971"/>
            <a:ext cx="2325191" cy="88827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Action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take place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1528354" y="1658983"/>
            <a:ext cx="352697" cy="130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461657" y="1665515"/>
            <a:ext cx="326572" cy="150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100354" y="1724297"/>
            <a:ext cx="457200" cy="156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urved Connector 23"/>
          <p:cNvCxnSpPr/>
          <p:nvPr/>
        </p:nvCxnSpPr>
        <p:spPr>
          <a:xfrm rot="10800000" flipV="1">
            <a:off x="4833258" y="2116182"/>
            <a:ext cx="1724297" cy="112340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11" idx="1"/>
            <a:endCxn id="12" idx="0"/>
          </p:cNvCxnSpPr>
          <p:nvPr/>
        </p:nvCxnSpPr>
        <p:spPr>
          <a:xfrm rot="10800000" flipV="1">
            <a:off x="1959429" y="3239589"/>
            <a:ext cx="640078" cy="7445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10342" y="2873828"/>
            <a:ext cx="1515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 Leakage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833257" y="3278777"/>
            <a:ext cx="1423852" cy="130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02777" y="3365863"/>
            <a:ext cx="1767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Leakage Occur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7445829" y="3474720"/>
            <a:ext cx="91440" cy="235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hape 37"/>
          <p:cNvCxnSpPr>
            <a:stCxn id="16" idx="2"/>
          </p:cNvCxnSpPr>
          <p:nvPr/>
        </p:nvCxnSpPr>
        <p:spPr>
          <a:xfrm rot="5400000">
            <a:off x="6479178" y="5473337"/>
            <a:ext cx="613955" cy="15022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own Arrow 42"/>
          <p:cNvSpPr/>
          <p:nvPr/>
        </p:nvSpPr>
        <p:spPr>
          <a:xfrm>
            <a:off x="1672046" y="4885509"/>
            <a:ext cx="117565" cy="653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Elbow Connector 44"/>
          <p:cNvCxnSpPr>
            <a:stCxn id="17" idx="1"/>
            <a:endCxn id="13" idx="3"/>
          </p:cNvCxnSpPr>
          <p:nvPr/>
        </p:nvCxnSpPr>
        <p:spPr>
          <a:xfrm rot="10800000">
            <a:off x="3056709" y="5956664"/>
            <a:ext cx="679266" cy="3004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theme/theme1.xml><?xml version="1.0" encoding="utf-8"?>
<a:theme xmlns:a="http://schemas.openxmlformats.org/drawingml/2006/main" name="T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CE Theme" id="{C5A8D844-6F67-464A-84FB-2C1CDD952678}" vid="{F80146A0-9C6C-4CEB-A6D8-F26C14E0B5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TCE Theme</Template>
  <TotalTime>855</TotalTime>
  <Words>395</Words>
  <Application>Microsoft Office PowerPoint</Application>
  <PresentationFormat>On-screen Show (4:3)</PresentationFormat>
  <Paragraphs>111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TCE Theme</vt:lpstr>
      <vt:lpstr>Slide 1</vt:lpstr>
      <vt:lpstr>LITERATURE SURVEY</vt:lpstr>
      <vt:lpstr>METHODOLOGY</vt:lpstr>
      <vt:lpstr>Slide 4</vt:lpstr>
      <vt:lpstr>METHODOLOGY</vt:lpstr>
      <vt:lpstr>Slide 6</vt:lpstr>
      <vt:lpstr>METHODOLOGY</vt:lpstr>
      <vt:lpstr>Slide 8</vt:lpstr>
      <vt:lpstr>METHODOLOGY</vt:lpstr>
      <vt:lpstr>Slide 10</vt:lpstr>
      <vt:lpstr>METHODOLOGY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ALTERABLE WATER PIPE</dc:title>
  <dc:creator>Balamurugan_a RMU (Sr. General Manager - Works)</dc:creator>
  <cp:lastModifiedBy>Hai</cp:lastModifiedBy>
  <cp:revision>274</cp:revision>
  <dcterms:created xsi:type="dcterms:W3CDTF">2020-10-15T16:42:52Z</dcterms:created>
  <dcterms:modified xsi:type="dcterms:W3CDTF">2022-10-06T15:02:01Z</dcterms:modified>
</cp:coreProperties>
</file>